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9" r:id="rId2"/>
    <p:sldId id="264" r:id="rId3"/>
    <p:sldId id="261" r:id="rId4"/>
    <p:sldId id="265" r:id="rId5"/>
    <p:sldId id="266" r:id="rId6"/>
    <p:sldId id="297" r:id="rId7"/>
    <p:sldId id="267" r:id="rId8"/>
    <p:sldId id="268" r:id="rId9"/>
    <p:sldId id="270" r:id="rId10"/>
    <p:sldId id="260" r:id="rId11"/>
    <p:sldId id="272" r:id="rId12"/>
    <p:sldId id="262" r:id="rId13"/>
    <p:sldId id="276" r:id="rId14"/>
    <p:sldId id="277" r:id="rId15"/>
    <p:sldId id="298" r:id="rId16"/>
    <p:sldId id="275" r:id="rId17"/>
    <p:sldId id="280" r:id="rId18"/>
    <p:sldId id="296" r:id="rId19"/>
    <p:sldId id="281" r:id="rId20"/>
    <p:sldId id="299" r:id="rId21"/>
    <p:sldId id="279" r:id="rId22"/>
    <p:sldId id="284" r:id="rId23"/>
    <p:sldId id="285" r:id="rId24"/>
    <p:sldId id="300" r:id="rId25"/>
    <p:sldId id="283" r:id="rId26"/>
    <p:sldId id="290" r:id="rId27"/>
    <p:sldId id="291" r:id="rId28"/>
    <p:sldId id="286" r:id="rId29"/>
    <p:sldId id="293" r:id="rId30"/>
    <p:sldId id="295" r:id="rId31"/>
    <p:sldId id="294"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86972" autoAdjust="0"/>
  </p:normalViewPr>
  <p:slideViewPr>
    <p:cSldViewPr>
      <p:cViewPr>
        <p:scale>
          <a:sx n="78" d="100"/>
          <a:sy n="78" d="100"/>
        </p:scale>
        <p:origin x="-274" y="20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001AB1-6AA2-41EA-AEF8-335FEBFD7E83}" type="datetimeFigureOut">
              <a:rPr lang="en-US" smtClean="0"/>
              <a:pPr/>
              <a:t>1/24/2011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2D0C75-8375-4C2C-9379-C488CF754E44}" type="slidenum">
              <a:rPr lang="en-US" smtClean="0"/>
              <a:pPr/>
              <a:t>‹#›</a:t>
            </a:fld>
            <a:endParaRPr lang="en-US"/>
          </a:p>
        </p:txBody>
      </p:sp>
    </p:spTree>
    <p:extLst>
      <p:ext uri="{BB962C8B-B14F-4D97-AF65-F5344CB8AC3E}">
        <p14:creationId xmlns:p14="http://schemas.microsoft.com/office/powerpoint/2010/main" val="1747856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Module 8, you learn about Microsoft PowerPoint 2010. Chapter 1 covers creating a presentation including entering and editing text. Chapter 2 deals with changing formatting in Slide Master</a:t>
            </a:r>
            <a:r>
              <a:rPr lang="en-US" baseline="0" dirty="0" smtClean="0"/>
              <a:t> View</a:t>
            </a:r>
            <a:r>
              <a:rPr lang="en-US" dirty="0" smtClean="0"/>
              <a:t> that help improve the look of your documents. In Chapter 3, you add visual</a:t>
            </a:r>
            <a:r>
              <a:rPr lang="en-US" baseline="0" dirty="0" smtClean="0"/>
              <a:t> elements and sound </a:t>
            </a:r>
            <a:r>
              <a:rPr lang="en-US" dirty="0" smtClean="0"/>
              <a:t>to add visual appeal. Finally, Chapter 4 covers completing, running and sharing your show.</a:t>
            </a:r>
          </a:p>
          <a:p>
            <a:endParaRPr lang="en-US" dirty="0"/>
          </a:p>
        </p:txBody>
      </p:sp>
      <p:sp>
        <p:nvSpPr>
          <p:cNvPr id="4" name="Slide Number Placeholder 3"/>
          <p:cNvSpPr>
            <a:spLocks noGrp="1"/>
          </p:cNvSpPr>
          <p:nvPr>
            <p:ph type="sldNum" sz="quarter" idx="10"/>
          </p:nvPr>
        </p:nvSpPr>
        <p:spPr/>
        <p:txBody>
          <a:bodyPr/>
          <a:lstStyle/>
          <a:p>
            <a:fld id="{FA2D0C75-8375-4C2C-9379-C488CF754E44}" type="slidenum">
              <a:rPr lang="en-US" smtClean="0"/>
              <a:pPr/>
              <a:t>1</a:t>
            </a:fld>
            <a:endParaRPr lang="en-US"/>
          </a:p>
        </p:txBody>
      </p:sp>
    </p:spTree>
    <p:extLst>
      <p:ext uri="{BB962C8B-B14F-4D97-AF65-F5344CB8AC3E}">
        <p14:creationId xmlns:p14="http://schemas.microsoft.com/office/powerpoint/2010/main" val="1063125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that method, you only have to insert the item once, and it appears on every slide. See the previous chapter for detailed information on using</a:t>
            </a:r>
          </a:p>
          <a:p>
            <a:r>
              <a:rPr lang="en-US" dirty="0" smtClean="0"/>
              <a:t>masters. </a:t>
            </a:r>
            <a:endParaRPr lang="en-US" dirty="0"/>
          </a:p>
        </p:txBody>
      </p:sp>
      <p:sp>
        <p:nvSpPr>
          <p:cNvPr id="4" name="Slide Number Placeholder 3"/>
          <p:cNvSpPr>
            <a:spLocks noGrp="1"/>
          </p:cNvSpPr>
          <p:nvPr>
            <p:ph type="sldNum" sz="quarter" idx="10"/>
          </p:nvPr>
        </p:nvSpPr>
        <p:spPr/>
        <p:txBody>
          <a:bodyPr/>
          <a:lstStyle/>
          <a:p>
            <a:fld id="{D65466DE-71D2-40F2-9F51-5614FA21B9B0}" type="slidenum">
              <a:rPr lang="en-US" smtClean="0"/>
              <a:pPr/>
              <a:t>10</a:t>
            </a:fld>
            <a:endParaRPr lang="en-US"/>
          </a:p>
        </p:txBody>
      </p:sp>
    </p:spTree>
    <p:extLst>
      <p:ext uri="{BB962C8B-B14F-4D97-AF65-F5344CB8AC3E}">
        <p14:creationId xmlns:p14="http://schemas.microsoft.com/office/powerpoint/2010/main" val="1722288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PowerPoint provides several tools for formatting pictures, including the ability to set a border around a picture, add shadows or a glowing effect to the border, modify photo colors and brightness, and crop or resize the image. You can take advantage of these tools to transform a commonly used piece of Clip Art, or even your own image, from ordinary to unique. </a:t>
            </a:r>
          </a:p>
        </p:txBody>
      </p:sp>
      <p:sp>
        <p:nvSpPr>
          <p:cNvPr id="4" name="Slide Number Placeholder 3"/>
          <p:cNvSpPr>
            <a:spLocks noGrp="1"/>
          </p:cNvSpPr>
          <p:nvPr>
            <p:ph type="sldNum" sz="quarter" idx="10"/>
          </p:nvPr>
        </p:nvSpPr>
        <p:spPr/>
        <p:txBody>
          <a:bodyPr/>
          <a:lstStyle/>
          <a:p>
            <a:fld id="{D65466DE-71D2-40F2-9F51-5614FA21B9B0}" type="slidenum">
              <a:rPr lang="en-US" smtClean="0"/>
              <a:pPr/>
              <a:t>11</a:t>
            </a:fld>
            <a:endParaRPr lang="en-US"/>
          </a:p>
        </p:txBody>
      </p:sp>
    </p:spTree>
    <p:extLst>
      <p:ext uri="{BB962C8B-B14F-4D97-AF65-F5344CB8AC3E}">
        <p14:creationId xmlns:p14="http://schemas.microsoft.com/office/powerpoint/2010/main" val="585604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In</a:t>
            </a:r>
            <a:r>
              <a:rPr lang="en-US" b="1" dirty="0" smtClean="0"/>
              <a:t> M8-C3-S2-ChocProcessing.pptx</a:t>
            </a:r>
            <a:r>
              <a:rPr lang="en-US" b="0" dirty="0" smtClean="0"/>
              <a:t>, you can see the </a:t>
            </a:r>
            <a:r>
              <a:rPr lang="en-US" baseline="0" dirty="0" smtClean="0"/>
              <a:t>shortcut menu that is displayed after right-clicking the picture. Another way is to c</a:t>
            </a:r>
            <a:r>
              <a:rPr lang="en-US" b="0" dirty="0" smtClean="0"/>
              <a:t>lick the Picture Tools Format tab and use the Picture Border and Picture Effects galleries in the Picture Styles group to make changes.</a:t>
            </a:r>
            <a:endParaRPr lang="en-US" b="1" dirty="0"/>
          </a:p>
        </p:txBody>
      </p:sp>
      <p:sp>
        <p:nvSpPr>
          <p:cNvPr id="4" name="Slide Number Placeholder 3"/>
          <p:cNvSpPr>
            <a:spLocks noGrp="1"/>
          </p:cNvSpPr>
          <p:nvPr>
            <p:ph type="sldNum" sz="quarter" idx="10"/>
          </p:nvPr>
        </p:nvSpPr>
        <p:spPr/>
        <p:txBody>
          <a:bodyPr/>
          <a:lstStyle/>
          <a:p>
            <a:fld id="{D65466DE-71D2-40F2-9F51-5614FA21B9B0}" type="slidenum">
              <a:rPr lang="en-US" smtClean="0"/>
              <a:pPr/>
              <a:t>12</a:t>
            </a:fld>
            <a:endParaRPr lang="en-US"/>
          </a:p>
        </p:txBody>
      </p:sp>
    </p:spTree>
    <p:extLst>
      <p:ext uri="{BB962C8B-B14F-4D97-AF65-F5344CB8AC3E}">
        <p14:creationId xmlns:p14="http://schemas.microsoft.com/office/powerpoint/2010/main" val="1722288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create this effect, select one of the images to make it active, which displays the Picture Tools Format tab. In the Arrange group, use the Bring Forward and Send Backward options to change an object’s position relative to the other images. </a:t>
            </a:r>
            <a:endParaRPr lang="en-US" dirty="0"/>
          </a:p>
        </p:txBody>
      </p:sp>
      <p:sp>
        <p:nvSpPr>
          <p:cNvPr id="4" name="Slide Number Placeholder 3"/>
          <p:cNvSpPr>
            <a:spLocks noGrp="1"/>
          </p:cNvSpPr>
          <p:nvPr>
            <p:ph type="sldNum" sz="quarter" idx="10"/>
          </p:nvPr>
        </p:nvSpPr>
        <p:spPr/>
        <p:txBody>
          <a:bodyPr/>
          <a:lstStyle/>
          <a:p>
            <a:fld id="{D65466DE-71D2-40F2-9F51-5614FA21B9B0}" type="slidenum">
              <a:rPr lang="en-US" smtClean="0"/>
              <a:pPr/>
              <a:t>13</a:t>
            </a:fld>
            <a:endParaRPr lang="en-US"/>
          </a:p>
        </p:txBody>
      </p:sp>
    </p:spTree>
    <p:extLst>
      <p:ext uri="{BB962C8B-B14F-4D97-AF65-F5344CB8AC3E}">
        <p14:creationId xmlns:p14="http://schemas.microsoft.com/office/powerpoint/2010/main" val="1722288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set up sounds to accompany transitions in your presentation. You can easily apply transition effects to a single slide, to multiple slides</a:t>
            </a:r>
            <a:r>
              <a:rPr lang="en-US" dirty="0" smtClean="0"/>
              <a:t>, or </a:t>
            </a:r>
            <a:r>
              <a:rPr lang="en-US" dirty="0" smtClean="0"/>
              <a:t>to all slides in a presentation. In addition, you can control the duration of the transition effect. </a:t>
            </a:r>
          </a:p>
        </p:txBody>
      </p:sp>
      <p:sp>
        <p:nvSpPr>
          <p:cNvPr id="4" name="Slide Number Placeholder 3"/>
          <p:cNvSpPr>
            <a:spLocks noGrp="1"/>
          </p:cNvSpPr>
          <p:nvPr>
            <p:ph type="sldNum" sz="quarter" idx="10"/>
          </p:nvPr>
        </p:nvSpPr>
        <p:spPr/>
        <p:txBody>
          <a:bodyPr/>
          <a:lstStyle/>
          <a:p>
            <a:fld id="{D65466DE-71D2-40F2-9F51-5614FA21B9B0}" type="slidenum">
              <a:rPr lang="en-US" smtClean="0"/>
              <a:pPr/>
              <a:t>14</a:t>
            </a:fld>
            <a:endParaRPr lang="en-US"/>
          </a:p>
        </p:txBody>
      </p:sp>
    </p:spTree>
    <p:extLst>
      <p:ext uri="{BB962C8B-B14F-4D97-AF65-F5344CB8AC3E}">
        <p14:creationId xmlns:p14="http://schemas.microsoft.com/office/powerpoint/2010/main" val="585604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65466DE-71D2-40F2-9F51-5614FA21B9B0}" type="slidenum">
              <a:rPr lang="en-US" smtClean="0"/>
              <a:pPr/>
              <a:t>15</a:t>
            </a:fld>
            <a:endParaRPr lang="en-US"/>
          </a:p>
        </p:txBody>
      </p:sp>
    </p:spTree>
    <p:extLst>
      <p:ext uri="{BB962C8B-B14F-4D97-AF65-F5344CB8AC3E}">
        <p14:creationId xmlns:p14="http://schemas.microsoft.com/office/powerpoint/2010/main" val="5856047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 in </a:t>
            </a:r>
            <a:r>
              <a:rPr lang="en-US" b="1" dirty="0" smtClean="0"/>
              <a:t>M8-C3-Se-ChocProcessing.pptx</a:t>
            </a:r>
            <a:r>
              <a:rPr lang="en-US" dirty="0" smtClean="0"/>
              <a:t>,</a:t>
            </a:r>
            <a:r>
              <a:rPr lang="en-US" baseline="0" dirty="0" smtClean="0"/>
              <a:t> that all of the slides have been selected. </a:t>
            </a:r>
            <a:r>
              <a:rPr lang="en-US" dirty="0" smtClean="0"/>
              <a:t>To view more effects in the Transitions to This Slide group, click the More button (marked by a down-pointing arrow with a dash above it and located at the right of the transitions options row).</a:t>
            </a:r>
            <a:endParaRPr lang="en-US" dirty="0"/>
          </a:p>
        </p:txBody>
      </p:sp>
      <p:sp>
        <p:nvSpPr>
          <p:cNvPr id="4" name="Slide Number Placeholder 3"/>
          <p:cNvSpPr>
            <a:spLocks noGrp="1"/>
          </p:cNvSpPr>
          <p:nvPr>
            <p:ph type="sldNum" sz="quarter" idx="10"/>
          </p:nvPr>
        </p:nvSpPr>
        <p:spPr/>
        <p:txBody>
          <a:bodyPr/>
          <a:lstStyle/>
          <a:p>
            <a:fld id="{D65466DE-71D2-40F2-9F51-5614FA21B9B0}" type="slidenum">
              <a:rPr lang="en-US" smtClean="0"/>
              <a:pPr/>
              <a:t>16</a:t>
            </a:fld>
            <a:endParaRPr lang="en-US"/>
          </a:p>
        </p:txBody>
      </p:sp>
    </p:spTree>
    <p:extLst>
      <p:ext uri="{BB962C8B-B14F-4D97-AF65-F5344CB8AC3E}">
        <p14:creationId xmlns:p14="http://schemas.microsoft.com/office/powerpoint/2010/main" val="1722288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remove a transition, click the slide or slides where the transition is applied and click the Transitions tab. In the Transition to This Slide group, click the None button in the transitions gallery. </a:t>
            </a:r>
            <a:endParaRPr lang="en-US" dirty="0"/>
          </a:p>
        </p:txBody>
      </p:sp>
      <p:sp>
        <p:nvSpPr>
          <p:cNvPr id="4" name="Slide Number Placeholder 3"/>
          <p:cNvSpPr>
            <a:spLocks noGrp="1"/>
          </p:cNvSpPr>
          <p:nvPr>
            <p:ph type="sldNum" sz="quarter" idx="10"/>
          </p:nvPr>
        </p:nvSpPr>
        <p:spPr/>
        <p:txBody>
          <a:bodyPr/>
          <a:lstStyle/>
          <a:p>
            <a:fld id="{D65466DE-71D2-40F2-9F51-5614FA21B9B0}" type="slidenum">
              <a:rPr lang="en-US" smtClean="0"/>
              <a:pPr/>
              <a:t>17</a:t>
            </a:fld>
            <a:endParaRPr lang="en-US"/>
          </a:p>
        </p:txBody>
      </p:sp>
    </p:spTree>
    <p:extLst>
      <p:ext uri="{BB962C8B-B14F-4D97-AF65-F5344CB8AC3E}">
        <p14:creationId xmlns:p14="http://schemas.microsoft.com/office/powerpoint/2010/main" val="17222887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Slide Show View, click the Answer button for Question 1 after you believe that you know the correct answer. The correct answer will be displayed. Then click the Answer button for Question 2 and the answer will appear. Continue repeating these steps for all four questions in order. When complete, click the Next Slide button. </a:t>
            </a:r>
          </a:p>
        </p:txBody>
      </p:sp>
      <p:sp>
        <p:nvSpPr>
          <p:cNvPr id="4" name="Slide Number Placeholder 3"/>
          <p:cNvSpPr>
            <a:spLocks noGrp="1"/>
          </p:cNvSpPr>
          <p:nvPr>
            <p:ph type="sldNum" sz="quarter" idx="10"/>
          </p:nvPr>
        </p:nvSpPr>
        <p:spPr/>
        <p:txBody>
          <a:bodyPr/>
          <a:lstStyle/>
          <a:p>
            <a:fld id="{D65466DE-71D2-40F2-9F51-5614FA21B9B0}" type="slidenum">
              <a:rPr lang="en-US" smtClean="0"/>
              <a:pPr/>
              <a:t>18</a:t>
            </a:fld>
            <a:endParaRPr lang="en-US"/>
          </a:p>
        </p:txBody>
      </p:sp>
    </p:spTree>
    <p:extLst>
      <p:ext uri="{BB962C8B-B14F-4D97-AF65-F5344CB8AC3E}">
        <p14:creationId xmlns:p14="http://schemas.microsoft.com/office/powerpoint/2010/main" val="17222887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Transitions can be accompanied by sounds. You may successfully use a carefully chosen sound for one or two transitions within the presentation. For example, if you displayed great sales numbers for the quarter, you might add the brief sound of applause, or if you display a slide containing a photo, you might add the camera click sound. </a:t>
            </a:r>
          </a:p>
        </p:txBody>
      </p:sp>
      <p:sp>
        <p:nvSpPr>
          <p:cNvPr id="4" name="Slide Number Placeholder 3"/>
          <p:cNvSpPr>
            <a:spLocks noGrp="1"/>
          </p:cNvSpPr>
          <p:nvPr>
            <p:ph type="sldNum" sz="quarter" idx="10"/>
          </p:nvPr>
        </p:nvSpPr>
        <p:spPr/>
        <p:txBody>
          <a:bodyPr/>
          <a:lstStyle/>
          <a:p>
            <a:fld id="{D65466DE-71D2-40F2-9F51-5614FA21B9B0}" type="slidenum">
              <a:rPr lang="en-US" smtClean="0"/>
              <a:pPr/>
              <a:t>19</a:t>
            </a:fld>
            <a:endParaRPr lang="en-US"/>
          </a:p>
        </p:txBody>
      </p:sp>
    </p:spTree>
    <p:extLst>
      <p:ext uri="{BB962C8B-B14F-4D97-AF65-F5344CB8AC3E}">
        <p14:creationId xmlns:p14="http://schemas.microsoft.com/office/powerpoint/2010/main" val="585604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third </a:t>
            </a:r>
            <a:r>
              <a:rPr lang="en-US" dirty="0" smtClean="0"/>
              <a:t>chapter in the PowerPoint module deals with adding visual elements and sound.</a:t>
            </a:r>
          </a:p>
          <a:p>
            <a:endParaRPr lang="en-US" dirty="0"/>
          </a:p>
        </p:txBody>
      </p:sp>
      <p:sp>
        <p:nvSpPr>
          <p:cNvPr id="4" name="Slide Number Placeholder 3"/>
          <p:cNvSpPr>
            <a:spLocks noGrp="1"/>
          </p:cNvSpPr>
          <p:nvPr>
            <p:ph type="sldNum" sz="quarter" idx="10"/>
          </p:nvPr>
        </p:nvSpPr>
        <p:spPr/>
        <p:txBody>
          <a:bodyPr/>
          <a:lstStyle/>
          <a:p>
            <a:fld id="{D65466DE-71D2-40F2-9F51-5614FA21B9B0}" type="slidenum">
              <a:rPr lang="en-US" smtClean="0"/>
              <a:pPr/>
              <a:t>2</a:t>
            </a:fld>
            <a:endParaRPr lang="en-US"/>
          </a:p>
        </p:txBody>
      </p:sp>
    </p:spTree>
    <p:extLst>
      <p:ext uri="{BB962C8B-B14F-4D97-AF65-F5344CB8AC3E}">
        <p14:creationId xmlns:p14="http://schemas.microsoft.com/office/powerpoint/2010/main" val="32987547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a:t>
            </a:r>
            <a:r>
              <a:rPr lang="en-US" dirty="0" smtClean="0"/>
              <a:t>careful that you do not overuse sounds. Playing a sound for every transition can annoy your audience and detract from your message. Use sounds rarely and strictly for emphasis or fun. </a:t>
            </a:r>
          </a:p>
        </p:txBody>
      </p:sp>
      <p:sp>
        <p:nvSpPr>
          <p:cNvPr id="4" name="Slide Number Placeholder 3"/>
          <p:cNvSpPr>
            <a:spLocks noGrp="1"/>
          </p:cNvSpPr>
          <p:nvPr>
            <p:ph type="sldNum" sz="quarter" idx="10"/>
          </p:nvPr>
        </p:nvSpPr>
        <p:spPr/>
        <p:txBody>
          <a:bodyPr/>
          <a:lstStyle/>
          <a:p>
            <a:fld id="{D65466DE-71D2-40F2-9F51-5614FA21B9B0}" type="slidenum">
              <a:rPr lang="en-US" smtClean="0"/>
              <a:pPr/>
              <a:t>20</a:t>
            </a:fld>
            <a:endParaRPr lang="en-US"/>
          </a:p>
        </p:txBody>
      </p:sp>
    </p:spTree>
    <p:extLst>
      <p:ext uri="{BB962C8B-B14F-4D97-AF65-F5344CB8AC3E}">
        <p14:creationId xmlns:p14="http://schemas.microsoft.com/office/powerpoint/2010/main" val="5856047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In</a:t>
            </a:r>
            <a:r>
              <a:rPr lang="en-US" b="1" dirty="0" smtClean="0"/>
              <a:t> M8-C3-S4-ChocProcessing</a:t>
            </a:r>
            <a:r>
              <a:rPr lang="en-US" dirty="0" smtClean="0"/>
              <a:t>.</a:t>
            </a:r>
            <a:r>
              <a:rPr lang="en-US" b="1" dirty="0" smtClean="0"/>
              <a:t>pptx</a:t>
            </a:r>
            <a:r>
              <a:rPr lang="en-US" dirty="0" smtClean="0"/>
              <a:t>, you see the sound options displayed on the Transitions tab.  Hover your mouse pointer over a sound option to preview the sound. </a:t>
            </a:r>
            <a:endParaRPr lang="en-US" dirty="0"/>
          </a:p>
        </p:txBody>
      </p:sp>
      <p:sp>
        <p:nvSpPr>
          <p:cNvPr id="4" name="Slide Number Placeholder 3"/>
          <p:cNvSpPr>
            <a:spLocks noGrp="1"/>
          </p:cNvSpPr>
          <p:nvPr>
            <p:ph type="sldNum" sz="quarter" idx="10"/>
          </p:nvPr>
        </p:nvSpPr>
        <p:spPr/>
        <p:txBody>
          <a:bodyPr/>
          <a:lstStyle/>
          <a:p>
            <a:fld id="{D65466DE-71D2-40F2-9F51-5614FA21B9B0}" type="slidenum">
              <a:rPr lang="en-US" smtClean="0"/>
              <a:pPr/>
              <a:t>21</a:t>
            </a:fld>
            <a:endParaRPr lang="en-US"/>
          </a:p>
        </p:txBody>
      </p:sp>
    </p:spTree>
    <p:extLst>
      <p:ext uri="{BB962C8B-B14F-4D97-AF65-F5344CB8AC3E}">
        <p14:creationId xmlns:p14="http://schemas.microsoft.com/office/powerpoint/2010/main" val="17222887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Simply click the Insert tab and click the Audio button. Browse to locate the audio file on your computer or storage medium and insert it. A small speaker icon appears on your slide with a play button during the slide show. Click the Play button to play the audio.</a:t>
            </a:r>
            <a:endParaRPr lang="en-US" dirty="0"/>
          </a:p>
        </p:txBody>
      </p:sp>
      <p:sp>
        <p:nvSpPr>
          <p:cNvPr id="4" name="Slide Number Placeholder 3"/>
          <p:cNvSpPr>
            <a:spLocks noGrp="1"/>
          </p:cNvSpPr>
          <p:nvPr>
            <p:ph type="sldNum" sz="quarter" idx="10"/>
          </p:nvPr>
        </p:nvSpPr>
        <p:spPr/>
        <p:txBody>
          <a:bodyPr/>
          <a:lstStyle/>
          <a:p>
            <a:fld id="{D65466DE-71D2-40F2-9F51-5614FA21B9B0}" type="slidenum">
              <a:rPr lang="en-US" smtClean="0"/>
              <a:pPr/>
              <a:t>22</a:t>
            </a:fld>
            <a:endParaRPr lang="en-US"/>
          </a:p>
        </p:txBody>
      </p:sp>
    </p:spTree>
    <p:extLst>
      <p:ext uri="{BB962C8B-B14F-4D97-AF65-F5344CB8AC3E}">
        <p14:creationId xmlns:p14="http://schemas.microsoft.com/office/powerpoint/2010/main" val="17222887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Whereas transitions apply effects when a slide appears, animations apply effects to how the content on each slide appears. For example, you can have a heading zoom in or a picture fade in. You can use tools on the Animations tab or in the Animation pane to control what causes the effect to play—for example, when you click your mouse or when another animation starts. Animations can be applied to text or image objects. </a:t>
            </a:r>
          </a:p>
        </p:txBody>
      </p:sp>
      <p:sp>
        <p:nvSpPr>
          <p:cNvPr id="4" name="Slide Number Placeholder 3"/>
          <p:cNvSpPr>
            <a:spLocks noGrp="1"/>
          </p:cNvSpPr>
          <p:nvPr>
            <p:ph type="sldNum" sz="quarter" idx="10"/>
          </p:nvPr>
        </p:nvSpPr>
        <p:spPr/>
        <p:txBody>
          <a:bodyPr/>
          <a:lstStyle/>
          <a:p>
            <a:fld id="{D65466DE-71D2-40F2-9F51-5614FA21B9B0}" type="slidenum">
              <a:rPr lang="en-US" smtClean="0"/>
              <a:pPr/>
              <a:t>23</a:t>
            </a:fld>
            <a:endParaRPr lang="en-US"/>
          </a:p>
        </p:txBody>
      </p:sp>
    </p:spTree>
    <p:extLst>
      <p:ext uri="{BB962C8B-B14F-4D97-AF65-F5344CB8AC3E}">
        <p14:creationId xmlns:p14="http://schemas.microsoft.com/office/powerpoint/2010/main" val="5856047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65466DE-71D2-40F2-9F51-5614FA21B9B0}" type="slidenum">
              <a:rPr lang="en-US" smtClean="0"/>
              <a:pPr/>
              <a:t>24</a:t>
            </a:fld>
            <a:endParaRPr lang="en-US"/>
          </a:p>
        </p:txBody>
      </p:sp>
    </p:spTree>
    <p:extLst>
      <p:ext uri="{BB962C8B-B14F-4D97-AF65-F5344CB8AC3E}">
        <p14:creationId xmlns:p14="http://schemas.microsoft.com/office/powerpoint/2010/main" val="5856047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M8-C3-S5-ChocProcessing.pptx </a:t>
            </a:r>
            <a:r>
              <a:rPr lang="en-US" b="0" dirty="0" smtClean="0"/>
              <a:t>shows an animation applied to the first slide. Notice the small number 1 on</a:t>
            </a:r>
            <a:r>
              <a:rPr lang="en-US" b="0" baseline="0" dirty="0" smtClean="0"/>
              <a:t> the slide next to the title. </a:t>
            </a:r>
            <a:r>
              <a:rPr lang="en-US" dirty="0" smtClean="0"/>
              <a:t>In a content placeholder with multiple entries of text, you can apply animation to animate each bullet point separately and in number order.</a:t>
            </a:r>
            <a:endParaRPr lang="en-US" dirty="0"/>
          </a:p>
        </p:txBody>
      </p:sp>
      <p:sp>
        <p:nvSpPr>
          <p:cNvPr id="4" name="Slide Number Placeholder 3"/>
          <p:cNvSpPr>
            <a:spLocks noGrp="1"/>
          </p:cNvSpPr>
          <p:nvPr>
            <p:ph type="sldNum" sz="quarter" idx="10"/>
          </p:nvPr>
        </p:nvSpPr>
        <p:spPr/>
        <p:txBody>
          <a:bodyPr/>
          <a:lstStyle/>
          <a:p>
            <a:fld id="{D65466DE-71D2-40F2-9F51-5614FA21B9B0}" type="slidenum">
              <a:rPr lang="en-US" smtClean="0"/>
              <a:pPr/>
              <a:t>25</a:t>
            </a:fld>
            <a:endParaRPr lang="en-US"/>
          </a:p>
        </p:txBody>
      </p:sp>
    </p:spTree>
    <p:extLst>
      <p:ext uri="{BB962C8B-B14F-4D97-AF65-F5344CB8AC3E}">
        <p14:creationId xmlns:p14="http://schemas.microsoft.com/office/powerpoint/2010/main" val="17222887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offer additional entrance, emphasis, and exit effects, as well as motion paths. Motion path animations move the entire object along a path on your slide, such as around a circle or six-pointed star. </a:t>
            </a:r>
            <a:endParaRPr lang="en-US" dirty="0"/>
          </a:p>
        </p:txBody>
      </p:sp>
      <p:sp>
        <p:nvSpPr>
          <p:cNvPr id="4" name="Slide Number Placeholder 3"/>
          <p:cNvSpPr>
            <a:spLocks noGrp="1"/>
          </p:cNvSpPr>
          <p:nvPr>
            <p:ph type="sldNum" sz="quarter" idx="10"/>
          </p:nvPr>
        </p:nvSpPr>
        <p:spPr/>
        <p:txBody>
          <a:bodyPr/>
          <a:lstStyle/>
          <a:p>
            <a:fld id="{D65466DE-71D2-40F2-9F51-5614FA21B9B0}" type="slidenum">
              <a:rPr lang="en-US" smtClean="0"/>
              <a:pPr/>
              <a:t>26</a:t>
            </a:fld>
            <a:endParaRPr lang="en-US"/>
          </a:p>
        </p:txBody>
      </p:sp>
    </p:spTree>
    <p:extLst>
      <p:ext uri="{BB962C8B-B14F-4D97-AF65-F5344CB8AC3E}">
        <p14:creationId xmlns:p14="http://schemas.microsoft.com/office/powerpoint/2010/main" val="17222887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refine animation styles in a variety of ways. For example, if you animate text so that it flies in, you can also choose the direction from which it enters. The ways in which you can refine an animation style depend on the style you choose. In this skill, you experiment with adding and refining a couple of animation styles. </a:t>
            </a:r>
          </a:p>
          <a:p>
            <a:endParaRPr lang="en-US" dirty="0" smtClean="0"/>
          </a:p>
          <a:p>
            <a:r>
              <a:rPr lang="en-US" dirty="0" smtClean="0"/>
              <a:t>If it is not already open, open </a:t>
            </a:r>
            <a:r>
              <a:rPr lang="en-US" b="1" dirty="0" smtClean="0"/>
              <a:t>M8-C3-S5-ChocProcessing.pptx</a:t>
            </a:r>
            <a:r>
              <a:rPr lang="en-US" dirty="0" smtClean="0"/>
              <a:t>, the file you saved in the previous skill, and save the file as </a:t>
            </a:r>
            <a:r>
              <a:rPr lang="en-US" b="1" dirty="0" smtClean="0"/>
              <a:t>Lastname-M8-C3-S6-ChocProcessing</a:t>
            </a:r>
            <a:r>
              <a:rPr lang="en-US" dirty="0" smtClean="0"/>
              <a:t>, but replace </a:t>
            </a:r>
            <a:r>
              <a:rPr lang="en-US" i="1" dirty="0" err="1" smtClean="0"/>
              <a:t>Lastname</a:t>
            </a:r>
            <a:r>
              <a:rPr lang="en-US" dirty="0" smtClean="0"/>
              <a:t> with your last name. Be sure to save the file in your Module 8 working folder on your storage medium.</a:t>
            </a:r>
          </a:p>
        </p:txBody>
      </p:sp>
      <p:sp>
        <p:nvSpPr>
          <p:cNvPr id="4" name="Slide Number Placeholder 3"/>
          <p:cNvSpPr>
            <a:spLocks noGrp="1"/>
          </p:cNvSpPr>
          <p:nvPr>
            <p:ph type="sldNum" sz="quarter" idx="10"/>
          </p:nvPr>
        </p:nvSpPr>
        <p:spPr/>
        <p:txBody>
          <a:bodyPr/>
          <a:lstStyle/>
          <a:p>
            <a:fld id="{D65466DE-71D2-40F2-9F51-5614FA21B9B0}" type="slidenum">
              <a:rPr lang="en-US" smtClean="0"/>
              <a:pPr/>
              <a:t>27</a:t>
            </a:fld>
            <a:endParaRPr lang="en-US"/>
          </a:p>
        </p:txBody>
      </p:sp>
    </p:spTree>
    <p:extLst>
      <p:ext uri="{BB962C8B-B14F-4D97-AF65-F5344CB8AC3E}">
        <p14:creationId xmlns:p14="http://schemas.microsoft.com/office/powerpoint/2010/main" val="5856047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Notice the options on the Animations</a:t>
            </a:r>
            <a:r>
              <a:rPr lang="en-US" b="0" baseline="0" dirty="0" smtClean="0"/>
              <a:t> tab in </a:t>
            </a:r>
            <a:r>
              <a:rPr lang="en-US" b="1" dirty="0" smtClean="0"/>
              <a:t>Lastname-M8-C3-S6-ChocProcessing.pptx</a:t>
            </a:r>
            <a:r>
              <a:rPr lang="en-US" b="0" dirty="0" smtClean="0"/>
              <a:t>.</a:t>
            </a:r>
          </a:p>
        </p:txBody>
      </p:sp>
      <p:sp>
        <p:nvSpPr>
          <p:cNvPr id="4" name="Slide Number Placeholder 3"/>
          <p:cNvSpPr>
            <a:spLocks noGrp="1"/>
          </p:cNvSpPr>
          <p:nvPr>
            <p:ph type="sldNum" sz="quarter" idx="10"/>
          </p:nvPr>
        </p:nvSpPr>
        <p:spPr/>
        <p:txBody>
          <a:bodyPr/>
          <a:lstStyle/>
          <a:p>
            <a:fld id="{D65466DE-71D2-40F2-9F51-5614FA21B9B0}" type="slidenum">
              <a:rPr lang="en-US" smtClean="0"/>
              <a:pPr/>
              <a:t>28</a:t>
            </a:fld>
            <a:endParaRPr lang="en-US"/>
          </a:p>
        </p:txBody>
      </p:sp>
    </p:spTree>
    <p:extLst>
      <p:ext uri="{BB962C8B-B14F-4D97-AF65-F5344CB8AC3E}">
        <p14:creationId xmlns:p14="http://schemas.microsoft.com/office/powerpoint/2010/main" val="17222887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 an object with animation applied and use the </a:t>
            </a:r>
            <a:r>
              <a:rPr lang="en-US" i="1" dirty="0" smtClean="0"/>
              <a:t>Duration</a:t>
            </a:r>
            <a:r>
              <a:rPr lang="en-US" dirty="0" smtClean="0"/>
              <a:t> field to set the length of time the animation should play. Use the </a:t>
            </a:r>
            <a:r>
              <a:rPr lang="en-US" i="1" dirty="0" smtClean="0"/>
              <a:t>Delay</a:t>
            </a:r>
            <a:r>
              <a:rPr lang="en-US" dirty="0" smtClean="0"/>
              <a:t> field to set the length of delay between two animations. You can animate the bullet points in your presentation by, for example, having them fade in or out or slide into place. </a:t>
            </a:r>
            <a:endParaRPr lang="en-US" dirty="0"/>
          </a:p>
        </p:txBody>
      </p:sp>
      <p:sp>
        <p:nvSpPr>
          <p:cNvPr id="4" name="Slide Number Placeholder 3"/>
          <p:cNvSpPr>
            <a:spLocks noGrp="1"/>
          </p:cNvSpPr>
          <p:nvPr>
            <p:ph type="sldNum" sz="quarter" idx="10"/>
          </p:nvPr>
        </p:nvSpPr>
        <p:spPr/>
        <p:txBody>
          <a:bodyPr/>
          <a:lstStyle/>
          <a:p>
            <a:fld id="{D65466DE-71D2-40F2-9F51-5614FA21B9B0}" type="slidenum">
              <a:rPr lang="en-US" smtClean="0"/>
              <a:pPr/>
              <a:t>29</a:t>
            </a:fld>
            <a:endParaRPr lang="en-US"/>
          </a:p>
        </p:txBody>
      </p:sp>
    </p:spTree>
    <p:extLst>
      <p:ext uri="{BB962C8B-B14F-4D97-AF65-F5344CB8AC3E}">
        <p14:creationId xmlns:p14="http://schemas.microsoft.com/office/powerpoint/2010/main" val="1722288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PowerPoint slides use words to communicate the ideas in your presentation, but visuals can help reinforce those ideas and make your slides more attractive. Visuals may include photos or illustrations, transition effects for moving from one slide to another, and animated sequences that can include sound. When you combine these</a:t>
            </a:r>
            <a:r>
              <a:rPr lang="en-US" baseline="0" dirty="0" smtClean="0"/>
              <a:t> </a:t>
            </a:r>
            <a:r>
              <a:rPr lang="en-US" dirty="0" smtClean="0"/>
              <a:t>elements in your presentation, you both get your message across and keep your audience engaged and entertained. </a:t>
            </a:r>
          </a:p>
        </p:txBody>
      </p:sp>
      <p:sp>
        <p:nvSpPr>
          <p:cNvPr id="4" name="Slide Number Placeholder 3"/>
          <p:cNvSpPr>
            <a:spLocks noGrp="1"/>
          </p:cNvSpPr>
          <p:nvPr>
            <p:ph type="sldNum" sz="quarter" idx="10"/>
          </p:nvPr>
        </p:nvSpPr>
        <p:spPr/>
        <p:txBody>
          <a:bodyPr/>
          <a:lstStyle/>
          <a:p>
            <a:fld id="{FA2D0C75-8375-4C2C-9379-C488CF754E44}" type="slidenum">
              <a:rPr lang="en-US" smtClean="0"/>
              <a:pPr/>
              <a:t>3</a:t>
            </a:fld>
            <a:endParaRPr lang="en-US"/>
          </a:p>
        </p:txBody>
      </p:sp>
    </p:spTree>
    <p:extLst>
      <p:ext uri="{BB962C8B-B14F-4D97-AF65-F5344CB8AC3E}">
        <p14:creationId xmlns:p14="http://schemas.microsoft.com/office/powerpoint/2010/main" val="37569307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Slide Show view, click the Answer button for Question 5 after you believe that you know the correct answer. The correct answer will be displayed. Then click the Answer button for Question 6 and the answer will appear. Continue repeating these steps for all four questions in order. When complete, click the Next Slide button. </a:t>
            </a:r>
          </a:p>
        </p:txBody>
      </p:sp>
      <p:sp>
        <p:nvSpPr>
          <p:cNvPr id="4" name="Slide Number Placeholder 3"/>
          <p:cNvSpPr>
            <a:spLocks noGrp="1"/>
          </p:cNvSpPr>
          <p:nvPr>
            <p:ph type="sldNum" sz="quarter" idx="10"/>
          </p:nvPr>
        </p:nvSpPr>
        <p:spPr/>
        <p:txBody>
          <a:bodyPr/>
          <a:lstStyle/>
          <a:p>
            <a:fld id="{D65466DE-71D2-40F2-9F51-5614FA21B9B0}" type="slidenum">
              <a:rPr lang="en-US" smtClean="0"/>
              <a:pPr/>
              <a:t>30</a:t>
            </a:fld>
            <a:endParaRPr lang="en-US"/>
          </a:p>
        </p:txBody>
      </p:sp>
    </p:spTree>
    <p:extLst>
      <p:ext uri="{BB962C8B-B14F-4D97-AF65-F5344CB8AC3E}">
        <p14:creationId xmlns:p14="http://schemas.microsoft.com/office/powerpoint/2010/main" val="17222887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summary of the PowerPoint Chapter 3 tasks.</a:t>
            </a:r>
          </a:p>
          <a:p>
            <a:endParaRPr lang="en-US" dirty="0"/>
          </a:p>
        </p:txBody>
      </p:sp>
      <p:sp>
        <p:nvSpPr>
          <p:cNvPr id="4" name="Slide Number Placeholder 3"/>
          <p:cNvSpPr>
            <a:spLocks noGrp="1"/>
          </p:cNvSpPr>
          <p:nvPr>
            <p:ph type="sldNum" sz="quarter" idx="10"/>
          </p:nvPr>
        </p:nvSpPr>
        <p:spPr/>
        <p:txBody>
          <a:bodyPr/>
          <a:lstStyle/>
          <a:p>
            <a:fld id="{D65466DE-71D2-40F2-9F51-5614FA21B9B0}" type="slidenum">
              <a:rPr lang="en-US" smtClean="0"/>
              <a:pPr/>
              <a:t>31</a:t>
            </a:fld>
            <a:endParaRPr lang="en-US"/>
          </a:p>
        </p:txBody>
      </p:sp>
    </p:spTree>
    <p:extLst>
      <p:ext uri="{BB962C8B-B14F-4D97-AF65-F5344CB8AC3E}">
        <p14:creationId xmlns:p14="http://schemas.microsoft.com/office/powerpoint/2010/main" val="2499955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chapter, you learn how to work with visual objects in slides and perform basic formatting on those objects. You use animations that put slide objects in motion. You also add sounds to the objects on your slides.</a:t>
            </a:r>
            <a:endParaRPr lang="en-US" dirty="0"/>
          </a:p>
        </p:txBody>
      </p:sp>
      <p:sp>
        <p:nvSpPr>
          <p:cNvPr id="4" name="Slide Number Placeholder 3"/>
          <p:cNvSpPr>
            <a:spLocks noGrp="1"/>
          </p:cNvSpPr>
          <p:nvPr>
            <p:ph type="sldNum" sz="quarter" idx="10"/>
          </p:nvPr>
        </p:nvSpPr>
        <p:spPr/>
        <p:txBody>
          <a:bodyPr/>
          <a:lstStyle/>
          <a:p>
            <a:fld id="{D65466DE-71D2-40F2-9F51-5614FA21B9B0}" type="slidenum">
              <a:rPr lang="en-US" smtClean="0"/>
              <a:pPr/>
              <a:t>4</a:t>
            </a:fld>
            <a:endParaRPr lang="en-US"/>
          </a:p>
        </p:txBody>
      </p:sp>
    </p:spTree>
    <p:extLst>
      <p:ext uri="{BB962C8B-B14F-4D97-AF65-F5344CB8AC3E}">
        <p14:creationId xmlns:p14="http://schemas.microsoft.com/office/powerpoint/2010/main" val="3434115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You can use the Clip Art feature of PowerPoint to search for and insert objects, including illustrations, photos, videos, and sounds. In any layout containing a Content  placeholder, you can quickly access Clip Art by clicking one of the placeholder buttons. </a:t>
            </a:r>
            <a:endParaRPr lang="en-US" dirty="0" smtClean="0"/>
          </a:p>
        </p:txBody>
      </p:sp>
      <p:sp>
        <p:nvSpPr>
          <p:cNvPr id="4" name="Slide Number Placeholder 3"/>
          <p:cNvSpPr>
            <a:spLocks noGrp="1"/>
          </p:cNvSpPr>
          <p:nvPr>
            <p:ph type="sldNum" sz="quarter" idx="10"/>
          </p:nvPr>
        </p:nvSpPr>
        <p:spPr/>
        <p:txBody>
          <a:bodyPr/>
          <a:lstStyle/>
          <a:p>
            <a:fld id="{D65466DE-71D2-40F2-9F51-5614FA21B9B0}" type="slidenum">
              <a:rPr lang="en-US" smtClean="0"/>
              <a:pPr/>
              <a:t>5</a:t>
            </a:fld>
            <a:endParaRPr lang="en-US"/>
          </a:p>
        </p:txBody>
      </p:sp>
    </p:spTree>
    <p:extLst>
      <p:ext uri="{BB962C8B-B14F-4D97-AF65-F5344CB8AC3E}">
        <p14:creationId xmlns:p14="http://schemas.microsoft.com/office/powerpoint/2010/main" val="585604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You </a:t>
            </a:r>
            <a:r>
              <a:rPr lang="en-US" sz="1200" b="0" i="0" u="none" strike="noStrike" kern="1200" baseline="0" dirty="0" smtClean="0">
                <a:solidFill>
                  <a:schemeClr val="tx1"/>
                </a:solidFill>
                <a:latin typeface="+mn-lt"/>
                <a:ea typeface="+mn-ea"/>
                <a:cs typeface="+mn-cs"/>
              </a:rPr>
              <a:t>can also insert a graphic file of your own or insert clip art on any slide by using the Insert menu.</a:t>
            </a:r>
            <a:endParaRPr lang="en-US" dirty="0" smtClean="0"/>
          </a:p>
        </p:txBody>
      </p:sp>
      <p:sp>
        <p:nvSpPr>
          <p:cNvPr id="4" name="Slide Number Placeholder 3"/>
          <p:cNvSpPr>
            <a:spLocks noGrp="1"/>
          </p:cNvSpPr>
          <p:nvPr>
            <p:ph type="sldNum" sz="quarter" idx="10"/>
          </p:nvPr>
        </p:nvSpPr>
        <p:spPr/>
        <p:txBody>
          <a:bodyPr/>
          <a:lstStyle/>
          <a:p>
            <a:fld id="{D65466DE-71D2-40F2-9F51-5614FA21B9B0}" type="slidenum">
              <a:rPr lang="en-US" smtClean="0"/>
              <a:pPr/>
              <a:t>6</a:t>
            </a:fld>
            <a:endParaRPr lang="en-US"/>
          </a:p>
        </p:txBody>
      </p:sp>
    </p:spTree>
    <p:extLst>
      <p:ext uri="{BB962C8B-B14F-4D97-AF65-F5344CB8AC3E}">
        <p14:creationId xmlns:p14="http://schemas.microsoft.com/office/powerpoint/2010/main" val="585604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smtClean="0"/>
              <a:t>In</a:t>
            </a:r>
            <a:r>
              <a:rPr lang="en-US" sz="1200" b="1" dirty="0" smtClean="0"/>
              <a:t> M8-C3-S1-ChocProcessing.pptx</a:t>
            </a:r>
            <a:r>
              <a:rPr lang="en-US" sz="1200" b="0" dirty="0" smtClean="0"/>
              <a:t>,</a:t>
            </a:r>
            <a:r>
              <a:rPr lang="en-US" sz="1200" b="1" dirty="0" smtClean="0"/>
              <a:t> </a:t>
            </a:r>
            <a:r>
              <a:rPr lang="en-US" sz="1200" b="0" dirty="0" smtClean="0"/>
              <a:t>you can see the slide</a:t>
            </a:r>
            <a:r>
              <a:rPr lang="en-US" sz="1200" b="0" baseline="0" dirty="0" smtClean="0"/>
              <a:t> selected and the Clip Art button.  </a:t>
            </a:r>
            <a:endParaRPr lang="en-US" b="0" dirty="0"/>
          </a:p>
        </p:txBody>
      </p:sp>
      <p:sp>
        <p:nvSpPr>
          <p:cNvPr id="4" name="Slide Number Placeholder 3"/>
          <p:cNvSpPr>
            <a:spLocks noGrp="1"/>
          </p:cNvSpPr>
          <p:nvPr>
            <p:ph type="sldNum" sz="quarter" idx="10"/>
          </p:nvPr>
        </p:nvSpPr>
        <p:spPr/>
        <p:txBody>
          <a:bodyPr/>
          <a:lstStyle/>
          <a:p>
            <a:fld id="{D65466DE-71D2-40F2-9F51-5614FA21B9B0}" type="slidenum">
              <a:rPr lang="en-US" smtClean="0"/>
              <a:pPr/>
              <a:t>7</a:t>
            </a:fld>
            <a:endParaRPr lang="en-US"/>
          </a:p>
        </p:txBody>
      </p:sp>
    </p:spTree>
    <p:extLst>
      <p:ext uri="{BB962C8B-B14F-4D97-AF65-F5344CB8AC3E}">
        <p14:creationId xmlns:p14="http://schemas.microsoft.com/office/powerpoint/2010/main" val="1722288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On the Insert tab, click the Clip Art button in the Images group. </a:t>
            </a:r>
            <a:r>
              <a:rPr lang="en-US" dirty="0" smtClean="0"/>
              <a:t>To open your search to all types of images, click the arrow at the right of the </a:t>
            </a:r>
            <a:r>
              <a:rPr lang="en-US" i="1" dirty="0" smtClean="0"/>
              <a:t>Results should be</a:t>
            </a:r>
            <a:r>
              <a:rPr lang="en-US" dirty="0" smtClean="0"/>
              <a:t> field and insert a check mark in the All media types check box. </a:t>
            </a:r>
            <a:endParaRPr lang="en-US" dirty="0"/>
          </a:p>
        </p:txBody>
      </p:sp>
      <p:sp>
        <p:nvSpPr>
          <p:cNvPr id="4" name="Slide Number Placeholder 3"/>
          <p:cNvSpPr>
            <a:spLocks noGrp="1"/>
          </p:cNvSpPr>
          <p:nvPr>
            <p:ph type="sldNum" sz="quarter" idx="10"/>
          </p:nvPr>
        </p:nvSpPr>
        <p:spPr/>
        <p:txBody>
          <a:bodyPr/>
          <a:lstStyle/>
          <a:p>
            <a:fld id="{D65466DE-71D2-40F2-9F51-5614FA21B9B0}" type="slidenum">
              <a:rPr lang="en-US" smtClean="0"/>
              <a:pPr/>
              <a:t>8</a:t>
            </a:fld>
            <a:endParaRPr lang="en-US"/>
          </a:p>
        </p:txBody>
      </p:sp>
    </p:spTree>
    <p:extLst>
      <p:ext uri="{BB962C8B-B14F-4D97-AF65-F5344CB8AC3E}">
        <p14:creationId xmlns:p14="http://schemas.microsoft.com/office/powerpoint/2010/main" val="1722288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To add a picture, display a layout with a content placeholder and click the Picture button</a:t>
            </a:r>
            <a:r>
              <a:rPr lang="en-US" b="0" baseline="0" dirty="0" smtClean="0"/>
              <a:t> on the Insert tab.</a:t>
            </a:r>
            <a:endParaRPr lang="en-US" b="1" dirty="0"/>
          </a:p>
        </p:txBody>
      </p:sp>
      <p:sp>
        <p:nvSpPr>
          <p:cNvPr id="4" name="Slide Number Placeholder 3"/>
          <p:cNvSpPr>
            <a:spLocks noGrp="1"/>
          </p:cNvSpPr>
          <p:nvPr>
            <p:ph type="sldNum" sz="quarter" idx="10"/>
          </p:nvPr>
        </p:nvSpPr>
        <p:spPr/>
        <p:txBody>
          <a:bodyPr/>
          <a:lstStyle/>
          <a:p>
            <a:fld id="{D65466DE-71D2-40F2-9F51-5614FA21B9B0}" type="slidenum">
              <a:rPr lang="en-US" smtClean="0"/>
              <a:pPr/>
              <a:t>9</a:t>
            </a:fld>
            <a:endParaRPr lang="en-US"/>
          </a:p>
        </p:txBody>
      </p:sp>
    </p:spTree>
    <p:extLst>
      <p:ext uri="{BB962C8B-B14F-4D97-AF65-F5344CB8AC3E}">
        <p14:creationId xmlns:p14="http://schemas.microsoft.com/office/powerpoint/2010/main" val="1722288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426344-7C38-40AE-9A7F-D824CE16D503}" type="datetimeFigureOut">
              <a:rPr lang="en-US" smtClean="0"/>
              <a:pPr/>
              <a:t>1/24/2011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8F97AF-8AD4-4039-87D8-59F2FFECCC04}" type="slidenum">
              <a:rPr lang="en-US" smtClean="0"/>
              <a:pPr/>
              <a:t>‹#›</a:t>
            </a:fld>
            <a:endParaRPr lang="en-US"/>
          </a:p>
        </p:txBody>
      </p:sp>
    </p:spTree>
    <p:extLst>
      <p:ext uri="{BB962C8B-B14F-4D97-AF65-F5344CB8AC3E}">
        <p14:creationId xmlns:p14="http://schemas.microsoft.com/office/powerpoint/2010/main" val="2685135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426344-7C38-40AE-9A7F-D824CE16D503}" type="datetimeFigureOut">
              <a:rPr lang="en-US" smtClean="0"/>
              <a:pPr/>
              <a:t>1/24/2011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8F97AF-8AD4-4039-87D8-59F2FFECCC04}" type="slidenum">
              <a:rPr lang="en-US" smtClean="0"/>
              <a:pPr/>
              <a:t>‹#›</a:t>
            </a:fld>
            <a:endParaRPr lang="en-US"/>
          </a:p>
        </p:txBody>
      </p:sp>
    </p:spTree>
    <p:extLst>
      <p:ext uri="{BB962C8B-B14F-4D97-AF65-F5344CB8AC3E}">
        <p14:creationId xmlns:p14="http://schemas.microsoft.com/office/powerpoint/2010/main" val="464050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426344-7C38-40AE-9A7F-D824CE16D503}" type="datetimeFigureOut">
              <a:rPr lang="en-US" smtClean="0"/>
              <a:pPr/>
              <a:t>1/24/2011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8F97AF-8AD4-4039-87D8-59F2FFECCC04}" type="slidenum">
              <a:rPr lang="en-US" smtClean="0"/>
              <a:pPr/>
              <a:t>‹#›</a:t>
            </a:fld>
            <a:endParaRPr lang="en-US"/>
          </a:p>
        </p:txBody>
      </p:sp>
    </p:spTree>
    <p:extLst>
      <p:ext uri="{BB962C8B-B14F-4D97-AF65-F5344CB8AC3E}">
        <p14:creationId xmlns:p14="http://schemas.microsoft.com/office/powerpoint/2010/main" val="3471621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426344-7C38-40AE-9A7F-D824CE16D503}" type="datetimeFigureOut">
              <a:rPr lang="en-US" smtClean="0"/>
              <a:pPr/>
              <a:t>1/24/2011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8F97AF-8AD4-4039-87D8-59F2FFECCC04}" type="slidenum">
              <a:rPr lang="en-US" smtClean="0"/>
              <a:pPr/>
              <a:t>‹#›</a:t>
            </a:fld>
            <a:endParaRPr lang="en-US"/>
          </a:p>
        </p:txBody>
      </p:sp>
    </p:spTree>
    <p:extLst>
      <p:ext uri="{BB962C8B-B14F-4D97-AF65-F5344CB8AC3E}">
        <p14:creationId xmlns:p14="http://schemas.microsoft.com/office/powerpoint/2010/main" val="2429699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426344-7C38-40AE-9A7F-D824CE16D503}" type="datetimeFigureOut">
              <a:rPr lang="en-US" smtClean="0"/>
              <a:pPr/>
              <a:t>1/24/2011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8F97AF-8AD4-4039-87D8-59F2FFECCC04}" type="slidenum">
              <a:rPr lang="en-US" smtClean="0"/>
              <a:pPr/>
              <a:t>‹#›</a:t>
            </a:fld>
            <a:endParaRPr lang="en-US"/>
          </a:p>
        </p:txBody>
      </p:sp>
    </p:spTree>
    <p:extLst>
      <p:ext uri="{BB962C8B-B14F-4D97-AF65-F5344CB8AC3E}">
        <p14:creationId xmlns:p14="http://schemas.microsoft.com/office/powerpoint/2010/main" val="3483850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426344-7C38-40AE-9A7F-D824CE16D503}" type="datetimeFigureOut">
              <a:rPr lang="en-US" smtClean="0"/>
              <a:pPr/>
              <a:t>1/24/2011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8F97AF-8AD4-4039-87D8-59F2FFECCC04}" type="slidenum">
              <a:rPr lang="en-US" smtClean="0"/>
              <a:pPr/>
              <a:t>‹#›</a:t>
            </a:fld>
            <a:endParaRPr lang="en-US"/>
          </a:p>
        </p:txBody>
      </p:sp>
    </p:spTree>
    <p:extLst>
      <p:ext uri="{BB962C8B-B14F-4D97-AF65-F5344CB8AC3E}">
        <p14:creationId xmlns:p14="http://schemas.microsoft.com/office/powerpoint/2010/main" val="2214371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426344-7C38-40AE-9A7F-D824CE16D503}" type="datetimeFigureOut">
              <a:rPr lang="en-US" smtClean="0"/>
              <a:pPr/>
              <a:t>1/24/2011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8F97AF-8AD4-4039-87D8-59F2FFECCC04}" type="slidenum">
              <a:rPr lang="en-US" smtClean="0"/>
              <a:pPr/>
              <a:t>‹#›</a:t>
            </a:fld>
            <a:endParaRPr lang="en-US"/>
          </a:p>
        </p:txBody>
      </p:sp>
    </p:spTree>
    <p:extLst>
      <p:ext uri="{BB962C8B-B14F-4D97-AF65-F5344CB8AC3E}">
        <p14:creationId xmlns:p14="http://schemas.microsoft.com/office/powerpoint/2010/main" val="1146955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426344-7C38-40AE-9A7F-D824CE16D503}" type="datetimeFigureOut">
              <a:rPr lang="en-US" smtClean="0"/>
              <a:pPr/>
              <a:t>1/24/2011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8F97AF-8AD4-4039-87D8-59F2FFECCC04}" type="slidenum">
              <a:rPr lang="en-US" smtClean="0"/>
              <a:pPr/>
              <a:t>‹#›</a:t>
            </a:fld>
            <a:endParaRPr lang="en-US"/>
          </a:p>
        </p:txBody>
      </p:sp>
    </p:spTree>
    <p:extLst>
      <p:ext uri="{BB962C8B-B14F-4D97-AF65-F5344CB8AC3E}">
        <p14:creationId xmlns:p14="http://schemas.microsoft.com/office/powerpoint/2010/main" val="1421529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426344-7C38-40AE-9A7F-D824CE16D503}" type="datetimeFigureOut">
              <a:rPr lang="en-US" smtClean="0"/>
              <a:pPr/>
              <a:t>1/24/2011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8F97AF-8AD4-4039-87D8-59F2FFECCC04}" type="slidenum">
              <a:rPr lang="en-US" smtClean="0"/>
              <a:pPr/>
              <a:t>‹#›</a:t>
            </a:fld>
            <a:endParaRPr lang="en-US"/>
          </a:p>
        </p:txBody>
      </p:sp>
    </p:spTree>
    <p:extLst>
      <p:ext uri="{BB962C8B-B14F-4D97-AF65-F5344CB8AC3E}">
        <p14:creationId xmlns:p14="http://schemas.microsoft.com/office/powerpoint/2010/main" val="2540615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426344-7C38-40AE-9A7F-D824CE16D503}" type="datetimeFigureOut">
              <a:rPr lang="en-US" smtClean="0"/>
              <a:pPr/>
              <a:t>1/24/2011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8F97AF-8AD4-4039-87D8-59F2FFECCC04}" type="slidenum">
              <a:rPr lang="en-US" smtClean="0"/>
              <a:pPr/>
              <a:t>‹#›</a:t>
            </a:fld>
            <a:endParaRPr lang="en-US"/>
          </a:p>
        </p:txBody>
      </p:sp>
    </p:spTree>
    <p:extLst>
      <p:ext uri="{BB962C8B-B14F-4D97-AF65-F5344CB8AC3E}">
        <p14:creationId xmlns:p14="http://schemas.microsoft.com/office/powerpoint/2010/main" val="1072047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426344-7C38-40AE-9A7F-D824CE16D503}" type="datetimeFigureOut">
              <a:rPr lang="en-US" smtClean="0"/>
              <a:pPr/>
              <a:t>1/24/2011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8F97AF-8AD4-4039-87D8-59F2FFECCC04}" type="slidenum">
              <a:rPr lang="en-US" smtClean="0"/>
              <a:pPr/>
              <a:t>‹#›</a:t>
            </a:fld>
            <a:endParaRPr lang="en-US"/>
          </a:p>
        </p:txBody>
      </p:sp>
    </p:spTree>
    <p:extLst>
      <p:ext uri="{BB962C8B-B14F-4D97-AF65-F5344CB8AC3E}">
        <p14:creationId xmlns:p14="http://schemas.microsoft.com/office/powerpoint/2010/main" val="2715355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426344-7C38-40AE-9A7F-D824CE16D503}" type="datetimeFigureOut">
              <a:rPr lang="en-US" smtClean="0"/>
              <a:pPr/>
              <a:t>1/24/2011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8F97AF-8AD4-4039-87D8-59F2FFECCC04}" type="slidenum">
              <a:rPr lang="en-US" smtClean="0"/>
              <a:pPr/>
              <a:t>‹#›</a:t>
            </a:fld>
            <a:endParaRPr lang="en-US"/>
          </a:p>
        </p:txBody>
      </p:sp>
    </p:spTree>
    <p:extLst>
      <p:ext uri="{BB962C8B-B14F-4D97-AF65-F5344CB8AC3E}">
        <p14:creationId xmlns:p14="http://schemas.microsoft.com/office/powerpoint/2010/main" val="831795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PT module.jpg"/>
          <p:cNvPicPr>
            <a:picLocks noChangeAspect="1"/>
          </p:cNvPicPr>
          <p:nvPr/>
        </p:nvPicPr>
        <p:blipFill>
          <a:blip r:embed="rId3" cstate="print"/>
          <a:stretch>
            <a:fillRect/>
          </a:stretch>
        </p:blipFill>
        <p:spPr>
          <a:xfrm>
            <a:off x="0" y="0"/>
            <a:ext cx="9144000" cy="6858000"/>
          </a:xfrm>
          <a:prstGeom prst="rect">
            <a:avLst/>
          </a:prstGeom>
        </p:spPr>
      </p:pic>
      <p:sp>
        <p:nvSpPr>
          <p:cNvPr id="5" name="TextBox 4"/>
          <p:cNvSpPr txBox="1"/>
          <p:nvPr/>
        </p:nvSpPr>
        <p:spPr>
          <a:xfrm>
            <a:off x="239165" y="404075"/>
            <a:ext cx="2629246" cy="784830"/>
          </a:xfrm>
          <a:prstGeom prst="rect">
            <a:avLst/>
          </a:prstGeom>
          <a:noFill/>
        </p:spPr>
        <p:txBody>
          <a:bodyPr wrap="none" rtlCol="0">
            <a:spAutoFit/>
          </a:bodyPr>
          <a:lstStyle/>
          <a:p>
            <a:r>
              <a:rPr lang="en-US" sz="4500" b="1" dirty="0" smtClean="0">
                <a:solidFill>
                  <a:schemeClr val="bg1"/>
                </a:solidFill>
                <a:latin typeface="Arial Narrow"/>
                <a:cs typeface="Arial Narrow"/>
              </a:rPr>
              <a:t>MODULE 8</a:t>
            </a:r>
            <a:endParaRPr lang="en-US" sz="4500" b="1" dirty="0">
              <a:solidFill>
                <a:schemeClr val="bg1"/>
              </a:solidFill>
              <a:latin typeface="Arial Narrow"/>
              <a:cs typeface="Arial Narrow"/>
            </a:endParaRPr>
          </a:p>
        </p:txBody>
      </p:sp>
      <p:sp>
        <p:nvSpPr>
          <p:cNvPr id="3" name="Slide Number Placeholder 2"/>
          <p:cNvSpPr>
            <a:spLocks noGrp="1"/>
          </p:cNvSpPr>
          <p:nvPr>
            <p:ph type="sldNum" sz="quarter" idx="12"/>
          </p:nvPr>
        </p:nvSpPr>
        <p:spPr/>
        <p:txBody>
          <a:bodyPr/>
          <a:lstStyle/>
          <a:p>
            <a:fld id="{C1881F87-F1D1-4E82-B161-792A900F0BBC}" type="slidenum">
              <a:rPr lang="en-US" smtClean="0"/>
              <a:pPr/>
              <a:t>1</a:t>
            </a:fld>
            <a:endParaRPr lang="en-US"/>
          </a:p>
        </p:txBody>
      </p:sp>
      <p:sp>
        <p:nvSpPr>
          <p:cNvPr id="7" name="Date Placeholder 5"/>
          <p:cNvSpPr>
            <a:spLocks noGrp="1"/>
          </p:cNvSpPr>
          <p:nvPr>
            <p:ph type="ftr" sz="quarter" idx="11"/>
          </p:nvPr>
        </p:nvSpPr>
        <p:spPr>
          <a:xfrm>
            <a:off x="0" y="6356350"/>
            <a:ext cx="2895600" cy="365125"/>
          </a:xfrm>
        </p:spPr>
        <p:txBody>
          <a:bodyPr/>
          <a:lstStyle/>
          <a:p>
            <a:r>
              <a:rPr lang="en-US" dirty="0"/>
              <a:t>© Paradigm Publishing, Inc.</a:t>
            </a:r>
          </a:p>
        </p:txBody>
      </p:sp>
      <p:sp>
        <p:nvSpPr>
          <p:cNvPr id="8" name="Title 1"/>
          <p:cNvSpPr>
            <a:spLocks noGrp="1"/>
          </p:cNvSpPr>
          <p:nvPr>
            <p:ph type="title"/>
          </p:nvPr>
        </p:nvSpPr>
        <p:spPr>
          <a:xfrm>
            <a:off x="3208786" y="274638"/>
            <a:ext cx="5817982" cy="1143000"/>
          </a:xfrm>
        </p:spPr>
        <p:txBody>
          <a:bodyPr>
            <a:normAutofit fontScale="90000"/>
          </a:bodyPr>
          <a:lstStyle/>
          <a:p>
            <a:r>
              <a:rPr lang="en-US" dirty="0" smtClean="0"/>
              <a:t>Microsoft PowerPoint 2010</a:t>
            </a:r>
            <a:endParaRPr lang="en-US" dirty="0"/>
          </a:p>
        </p:txBody>
      </p:sp>
      <p:sp>
        <p:nvSpPr>
          <p:cNvPr id="9" name="Content Placeholder 2"/>
          <p:cNvSpPr>
            <a:spLocks noGrp="1"/>
          </p:cNvSpPr>
          <p:nvPr>
            <p:ph idx="1"/>
          </p:nvPr>
        </p:nvSpPr>
        <p:spPr>
          <a:xfrm>
            <a:off x="800100" y="2209800"/>
            <a:ext cx="7543800" cy="3733800"/>
          </a:xfrm>
        </p:spPr>
        <p:txBody>
          <a:bodyPr/>
          <a:lstStyle/>
          <a:p>
            <a:pPr marL="0" indent="0">
              <a:buNone/>
            </a:pPr>
            <a:r>
              <a:rPr lang="en-US" dirty="0" smtClean="0"/>
              <a:t>Chapter 1: Creating Documents</a:t>
            </a:r>
          </a:p>
          <a:p>
            <a:pPr marL="0" indent="0">
              <a:buNone/>
            </a:pPr>
            <a:r>
              <a:rPr lang="en-US" dirty="0" smtClean="0"/>
              <a:t>Chapter 2: </a:t>
            </a:r>
            <a:r>
              <a:rPr lang="en-US" dirty="0"/>
              <a:t>Working with Slide Masters and</a:t>
            </a:r>
          </a:p>
          <a:p>
            <a:pPr marL="0" indent="0">
              <a:buNone/>
            </a:pPr>
            <a:r>
              <a:rPr lang="en-US" dirty="0"/>
              <a:t>		</a:t>
            </a:r>
            <a:r>
              <a:rPr lang="en-US" dirty="0" smtClean="0"/>
              <a:t>Handouts </a:t>
            </a:r>
            <a:endParaRPr lang="en-US" dirty="0"/>
          </a:p>
          <a:p>
            <a:pPr marL="0" indent="0">
              <a:buNone/>
            </a:pPr>
            <a:r>
              <a:rPr lang="en-US" dirty="0" smtClean="0"/>
              <a:t>Chapter 3: Working with Tables and Objects</a:t>
            </a:r>
          </a:p>
          <a:p>
            <a:pPr marL="0" indent="0">
              <a:buNone/>
            </a:pPr>
            <a:r>
              <a:rPr lang="en-US" dirty="0" smtClean="0"/>
              <a:t>Chapter 4: Polishing and Publishing Your 			Documents</a:t>
            </a:r>
            <a:endParaRPr lang="en-US" dirty="0"/>
          </a:p>
        </p:txBody>
      </p:sp>
    </p:spTree>
    <p:extLst>
      <p:ext uri="{BB962C8B-B14F-4D97-AF65-F5344CB8AC3E}">
        <p14:creationId xmlns:p14="http://schemas.microsoft.com/office/powerpoint/2010/main" val="28102518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blank.jpg"/>
          <p:cNvPicPr>
            <a:picLocks noChangeAspect="1"/>
          </p:cNvPicPr>
          <p:nvPr/>
        </p:nvPicPr>
        <p:blipFill>
          <a:blip r:embed="rId3" cstate="print"/>
          <a:stretch>
            <a:fillRect/>
          </a:stretch>
        </p:blipFill>
        <p:spPr>
          <a:xfrm>
            <a:off x="0" y="-193953"/>
            <a:ext cx="9144000" cy="6858000"/>
          </a:xfrm>
          <a:prstGeom prst="rect">
            <a:avLst/>
          </a:prstGeom>
        </p:spPr>
      </p:pic>
      <p:sp>
        <p:nvSpPr>
          <p:cNvPr id="3" name="Slide Number Placeholder 2"/>
          <p:cNvSpPr>
            <a:spLocks noGrp="1"/>
          </p:cNvSpPr>
          <p:nvPr>
            <p:ph type="sldNum" sz="quarter" idx="12"/>
          </p:nvPr>
        </p:nvSpPr>
        <p:spPr/>
        <p:txBody>
          <a:bodyPr/>
          <a:lstStyle/>
          <a:p>
            <a:fld id="{C1881F87-F1D1-4E82-B161-792A900F0BBC}" type="slidenum">
              <a:rPr lang="en-US" smtClean="0"/>
              <a:pPr/>
              <a:t>10</a:t>
            </a:fld>
            <a:endParaRPr lang="en-US"/>
          </a:p>
        </p:txBody>
      </p:sp>
      <p:sp>
        <p:nvSpPr>
          <p:cNvPr id="5" name="Date Placeholder 5"/>
          <p:cNvSpPr>
            <a:spLocks noGrp="1"/>
          </p:cNvSpPr>
          <p:nvPr>
            <p:ph type="ftr" sz="quarter" idx="11"/>
          </p:nvPr>
        </p:nvSpPr>
        <p:spPr>
          <a:xfrm>
            <a:off x="0" y="6382238"/>
            <a:ext cx="2895600" cy="365125"/>
          </a:xfrm>
        </p:spPr>
        <p:txBody>
          <a:bodyPr/>
          <a:lstStyle/>
          <a:p>
            <a:r>
              <a:rPr lang="en-US" dirty="0"/>
              <a:t>© Paradigm Publishing, Inc.</a:t>
            </a:r>
          </a:p>
        </p:txBody>
      </p:sp>
      <p:sp>
        <p:nvSpPr>
          <p:cNvPr id="6" name="Rounded Rectangle 5"/>
          <p:cNvSpPr/>
          <p:nvPr/>
        </p:nvSpPr>
        <p:spPr>
          <a:xfrm>
            <a:off x="440499" y="3351508"/>
            <a:ext cx="8243911" cy="2719754"/>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3200" b="1" dirty="0">
                <a:solidFill>
                  <a:srgbClr val="005FD4"/>
                </a:solidFill>
              </a:rPr>
              <a:t>Insert Visuals in Masters </a:t>
            </a:r>
            <a:r>
              <a:rPr lang="en-US" sz="3200" b="1" dirty="0" smtClean="0">
                <a:solidFill>
                  <a:srgbClr val="005FD4"/>
                </a:solidFill>
              </a:rPr>
              <a:t>  </a:t>
            </a:r>
            <a:r>
              <a:rPr lang="en-US" sz="3200" dirty="0" smtClean="0">
                <a:solidFill>
                  <a:prstClr val="black">
                    <a:tint val="75000"/>
                  </a:prstClr>
                </a:solidFill>
              </a:rPr>
              <a:t>If </a:t>
            </a:r>
            <a:r>
              <a:rPr lang="en-US" sz="3200" dirty="0">
                <a:solidFill>
                  <a:prstClr val="black">
                    <a:tint val="75000"/>
                  </a:prstClr>
                </a:solidFill>
              </a:rPr>
              <a:t>you want</a:t>
            </a:r>
          </a:p>
          <a:p>
            <a:pPr lvl="0" algn="ctr"/>
            <a:r>
              <a:rPr lang="en-US" sz="3200" dirty="0">
                <a:solidFill>
                  <a:prstClr val="black">
                    <a:tint val="75000"/>
                  </a:prstClr>
                </a:solidFill>
              </a:rPr>
              <a:t>to use a graphic on every slide or on most</a:t>
            </a:r>
          </a:p>
          <a:p>
            <a:pPr lvl="0" algn="ctr"/>
            <a:r>
              <a:rPr lang="en-US" sz="3200" dirty="0">
                <a:solidFill>
                  <a:prstClr val="black">
                    <a:tint val="75000"/>
                  </a:prstClr>
                </a:solidFill>
              </a:rPr>
              <a:t>slides in a presentation, you should use the</a:t>
            </a:r>
          </a:p>
          <a:p>
            <a:pPr lvl="0" algn="ctr"/>
            <a:r>
              <a:rPr lang="en-US" sz="3200" dirty="0">
                <a:solidFill>
                  <a:prstClr val="black">
                    <a:tint val="75000"/>
                  </a:prstClr>
                </a:solidFill>
              </a:rPr>
              <a:t>procedures in this skill to insert the image</a:t>
            </a:r>
          </a:p>
          <a:p>
            <a:pPr lvl="0" algn="ctr"/>
            <a:r>
              <a:rPr lang="en-US" sz="3200" dirty="0">
                <a:solidFill>
                  <a:prstClr val="black">
                    <a:tint val="75000"/>
                  </a:prstClr>
                </a:solidFill>
              </a:rPr>
              <a:t>in the Slide Master view.</a:t>
            </a:r>
          </a:p>
        </p:txBody>
      </p:sp>
      <p:pic>
        <p:nvPicPr>
          <p:cNvPr id="7" name="Picture 6" descr="taking-it-further.png"/>
          <p:cNvPicPr>
            <a:picLocks noChangeAspect="1"/>
          </p:cNvPicPr>
          <p:nvPr/>
        </p:nvPicPr>
        <p:blipFill>
          <a:blip r:embed="rId4" cstate="print"/>
          <a:stretch>
            <a:fillRect/>
          </a:stretch>
        </p:blipFill>
        <p:spPr>
          <a:xfrm>
            <a:off x="561913" y="2594112"/>
            <a:ext cx="2940959" cy="465652"/>
          </a:xfrm>
          <a:prstGeom prst="rect">
            <a:avLst/>
          </a:prstGeom>
        </p:spPr>
      </p:pic>
    </p:spTree>
    <p:extLst>
      <p:ext uri="{BB962C8B-B14F-4D97-AF65-F5344CB8AC3E}">
        <p14:creationId xmlns:p14="http://schemas.microsoft.com/office/powerpoint/2010/main" val="33429634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PT title.jpg"/>
          <p:cNvPicPr>
            <a:picLocks noChangeAspect="1"/>
          </p:cNvPicPr>
          <p:nvPr/>
        </p:nvPicPr>
        <p:blipFill>
          <a:blip r:embed="rId3" cstate="print"/>
          <a:stretch>
            <a:fillRect/>
          </a:stretch>
        </p:blipFill>
        <p:spPr>
          <a:xfrm>
            <a:off x="0" y="0"/>
            <a:ext cx="9144000" cy="6858000"/>
          </a:xfrm>
          <a:prstGeom prst="rect">
            <a:avLst/>
          </a:prstGeom>
        </p:spPr>
      </p:pic>
      <p:sp>
        <p:nvSpPr>
          <p:cNvPr id="7" name="TextBox 6"/>
          <p:cNvSpPr txBox="1"/>
          <p:nvPr/>
        </p:nvSpPr>
        <p:spPr>
          <a:xfrm>
            <a:off x="-38100" y="381000"/>
            <a:ext cx="9143999" cy="646331"/>
          </a:xfrm>
          <a:prstGeom prst="rect">
            <a:avLst/>
          </a:prstGeom>
          <a:noFill/>
        </p:spPr>
        <p:txBody>
          <a:bodyPr wrap="square" rtlCol="0">
            <a:spAutoFit/>
          </a:bodyPr>
          <a:lstStyle/>
          <a:p>
            <a:pPr algn="ctr"/>
            <a:r>
              <a:rPr lang="en-US" sz="3600" b="1" dirty="0"/>
              <a:t>Skill </a:t>
            </a:r>
            <a:r>
              <a:rPr lang="en-US" sz="3600" b="1" dirty="0" smtClean="0"/>
              <a:t>2</a:t>
            </a:r>
            <a:r>
              <a:rPr lang="en-US" sz="3600" b="1" dirty="0"/>
              <a:t>: Format a Picture</a:t>
            </a:r>
          </a:p>
        </p:txBody>
      </p:sp>
      <p:sp>
        <p:nvSpPr>
          <p:cNvPr id="3" name="Slide Number Placeholder 2"/>
          <p:cNvSpPr>
            <a:spLocks noGrp="1"/>
          </p:cNvSpPr>
          <p:nvPr>
            <p:ph type="sldNum" sz="quarter" idx="12"/>
          </p:nvPr>
        </p:nvSpPr>
        <p:spPr/>
        <p:txBody>
          <a:bodyPr/>
          <a:lstStyle/>
          <a:p>
            <a:fld id="{C1881F87-F1D1-4E82-B161-792A900F0BBC}" type="slidenum">
              <a:rPr lang="en-US" smtClean="0"/>
              <a:pPr/>
              <a:t>11</a:t>
            </a:fld>
            <a:endParaRPr lang="en-US"/>
          </a:p>
        </p:txBody>
      </p:sp>
      <p:sp>
        <p:nvSpPr>
          <p:cNvPr id="6" name="Date Placeholder 5"/>
          <p:cNvSpPr>
            <a:spLocks noGrp="1"/>
          </p:cNvSpPr>
          <p:nvPr>
            <p:ph type="ftr" sz="quarter" idx="11"/>
          </p:nvPr>
        </p:nvSpPr>
        <p:spPr>
          <a:xfrm>
            <a:off x="0" y="6370515"/>
            <a:ext cx="2895600" cy="365125"/>
          </a:xfrm>
        </p:spPr>
        <p:txBody>
          <a:bodyPr/>
          <a:lstStyle/>
          <a:p>
            <a:r>
              <a:rPr lang="en-US" dirty="0"/>
              <a:t>© Paradigm Publishing, Inc.</a:t>
            </a:r>
          </a:p>
        </p:txBody>
      </p:sp>
      <p:sp>
        <p:nvSpPr>
          <p:cNvPr id="2" name="Rectangle 1"/>
          <p:cNvSpPr/>
          <p:nvPr/>
        </p:nvSpPr>
        <p:spPr>
          <a:xfrm>
            <a:off x="894971" y="1600200"/>
            <a:ext cx="7239000" cy="3539430"/>
          </a:xfrm>
          <a:prstGeom prst="rect">
            <a:avLst/>
          </a:prstGeom>
        </p:spPr>
        <p:txBody>
          <a:bodyPr wrap="square">
            <a:spAutoFit/>
          </a:bodyPr>
          <a:lstStyle/>
          <a:p>
            <a:pPr marL="465138" indent="-465138">
              <a:buFont typeface="Arial" pitchFamily="34" charset="0"/>
              <a:buChar char="•"/>
            </a:pPr>
            <a:r>
              <a:rPr lang="en-US" sz="2800" dirty="0" smtClean="0"/>
              <a:t>Click the appropriate slide in </a:t>
            </a:r>
            <a:r>
              <a:rPr lang="en-US" sz="2800" dirty="0"/>
              <a:t>the Slides/Outline pane.</a:t>
            </a:r>
          </a:p>
          <a:p>
            <a:pPr marL="465138" indent="-465138">
              <a:buFont typeface="Arial" pitchFamily="34" charset="0"/>
              <a:buChar char="•"/>
            </a:pPr>
            <a:r>
              <a:rPr lang="en-US" sz="2800" dirty="0" smtClean="0"/>
              <a:t>Right-click </a:t>
            </a:r>
            <a:r>
              <a:rPr lang="en-US" sz="2800" dirty="0"/>
              <a:t>the </a:t>
            </a:r>
            <a:r>
              <a:rPr lang="en-US" sz="2800" dirty="0" smtClean="0"/>
              <a:t>picture and click </a:t>
            </a:r>
            <a:r>
              <a:rPr lang="en-US" sz="2800" i="1" dirty="0" smtClean="0"/>
              <a:t>Format </a:t>
            </a:r>
            <a:r>
              <a:rPr lang="en-US" sz="2800" i="1" dirty="0"/>
              <a:t>Picture </a:t>
            </a:r>
            <a:r>
              <a:rPr lang="en-US" sz="2800" dirty="0"/>
              <a:t>in the shortcut menu.</a:t>
            </a:r>
          </a:p>
          <a:p>
            <a:pPr marL="465138" indent="-465138">
              <a:buFont typeface="Arial" pitchFamily="34" charset="0"/>
              <a:buChar char="•"/>
            </a:pPr>
            <a:r>
              <a:rPr lang="en-US" sz="2800" dirty="0" smtClean="0"/>
              <a:t>In </a:t>
            </a:r>
            <a:r>
              <a:rPr lang="en-US" sz="2800" dirty="0"/>
              <a:t>the Format Picture dialog box</a:t>
            </a:r>
            <a:r>
              <a:rPr lang="en-US" sz="2800" dirty="0" smtClean="0"/>
              <a:t>, select the formatting you wish to apply.</a:t>
            </a:r>
            <a:endParaRPr lang="en-US" sz="2800" dirty="0"/>
          </a:p>
          <a:p>
            <a:pPr marL="465138" indent="-465138">
              <a:buFont typeface="Arial" pitchFamily="34" charset="0"/>
              <a:buChar char="•"/>
            </a:pPr>
            <a:r>
              <a:rPr lang="en-US" sz="2800" dirty="0" smtClean="0"/>
              <a:t>Click </a:t>
            </a:r>
            <a:r>
              <a:rPr lang="en-US" sz="2800" dirty="0"/>
              <a:t>the Close </a:t>
            </a:r>
            <a:r>
              <a:rPr lang="en-US" sz="2800" dirty="0" smtClean="0"/>
              <a:t>button to </a:t>
            </a:r>
            <a:r>
              <a:rPr lang="en-US" sz="2800" dirty="0"/>
              <a:t>close the </a:t>
            </a:r>
            <a:r>
              <a:rPr lang="en-US" sz="2800" dirty="0" smtClean="0"/>
              <a:t>Format Picture </a:t>
            </a:r>
            <a:r>
              <a:rPr lang="en-US" sz="2800" dirty="0"/>
              <a:t>dialog box</a:t>
            </a:r>
            <a:r>
              <a:rPr lang="en-US" sz="2800" dirty="0" smtClean="0"/>
              <a:t>.</a:t>
            </a:r>
            <a:endParaRPr lang="en-US" sz="3200" dirty="0"/>
          </a:p>
        </p:txBody>
      </p:sp>
    </p:spTree>
    <p:extLst>
      <p:ext uri="{BB962C8B-B14F-4D97-AF65-F5344CB8AC3E}">
        <p14:creationId xmlns:p14="http://schemas.microsoft.com/office/powerpoint/2010/main" val="35223247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blank.jpg"/>
          <p:cNvPicPr>
            <a:picLocks noChangeAspect="1"/>
          </p:cNvPicPr>
          <p:nvPr/>
        </p:nvPicPr>
        <p:blipFill>
          <a:blip r:embed="rId3" cstate="print"/>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C1881F87-F1D1-4E82-B161-792A900F0BBC}" type="slidenum">
              <a:rPr lang="en-US" smtClean="0"/>
              <a:pPr/>
              <a:t>12</a:t>
            </a:fld>
            <a:endParaRPr lang="en-US"/>
          </a:p>
        </p:txBody>
      </p:sp>
      <p:sp>
        <p:nvSpPr>
          <p:cNvPr id="5" name="Date Placeholder 5"/>
          <p:cNvSpPr>
            <a:spLocks noGrp="1"/>
          </p:cNvSpPr>
          <p:nvPr>
            <p:ph type="ftr" sz="quarter" idx="11"/>
          </p:nvPr>
        </p:nvSpPr>
        <p:spPr>
          <a:xfrm>
            <a:off x="0" y="6382238"/>
            <a:ext cx="2895600" cy="365125"/>
          </a:xfrm>
        </p:spPr>
        <p:txBody>
          <a:bodyPr/>
          <a:lstStyle/>
          <a:p>
            <a:r>
              <a:rPr lang="en-US" dirty="0"/>
              <a:t>© Paradigm Publishing, Inc.</a:t>
            </a:r>
          </a:p>
        </p:txBody>
      </p:sp>
      <p:pic>
        <p:nvPicPr>
          <p:cNvPr id="10" name="Picture 9" descr="ftp://ftp.emcp.com/GuidelinesOfc2010/ScreenCaptures-andPDFs/M8%20MSPowerPoint2010/M8-C3/PP3-Fig3-7.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262"/>
            <a:ext cx="9143999" cy="6394537"/>
          </a:xfrm>
          <a:prstGeom prst="rect">
            <a:avLst/>
          </a:prstGeom>
          <a:noFill/>
          <a:ln>
            <a:noFill/>
          </a:ln>
        </p:spPr>
      </p:pic>
      <p:sp>
        <p:nvSpPr>
          <p:cNvPr id="11" name="Line Callout 1 (Border and Accent Bar) 10"/>
          <p:cNvSpPr/>
          <p:nvPr/>
        </p:nvSpPr>
        <p:spPr>
          <a:xfrm>
            <a:off x="1752600" y="4038600"/>
            <a:ext cx="1679170" cy="592995"/>
          </a:xfrm>
          <a:prstGeom prst="accentBorderCallout1">
            <a:avLst>
              <a:gd name="adj1" fmla="val 18750"/>
              <a:gd name="adj2" fmla="val -8333"/>
              <a:gd name="adj3" fmla="val -2629"/>
              <a:gd name="adj4" fmla="val -47736"/>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Selected slide</a:t>
            </a:r>
            <a:endParaRPr lang="en-US" sz="1600" dirty="0"/>
          </a:p>
        </p:txBody>
      </p:sp>
      <p:sp>
        <p:nvSpPr>
          <p:cNvPr id="13" name="Line Callout 2 (Accent Bar) 12"/>
          <p:cNvSpPr/>
          <p:nvPr/>
        </p:nvSpPr>
        <p:spPr>
          <a:xfrm>
            <a:off x="4038600" y="3429000"/>
            <a:ext cx="1989590" cy="906097"/>
          </a:xfrm>
          <a:prstGeom prst="accentCallout2">
            <a:avLst>
              <a:gd name="adj1" fmla="val 3194"/>
              <a:gd name="adj2" fmla="val 109849"/>
              <a:gd name="adj3" fmla="val 24820"/>
              <a:gd name="adj4" fmla="val 110124"/>
              <a:gd name="adj5" fmla="val 148654"/>
              <a:gd name="adj6" fmla="val 162312"/>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Format Picture</a:t>
            </a:r>
            <a:r>
              <a:rPr lang="en-US" dirty="0"/>
              <a:t> </a:t>
            </a:r>
            <a:r>
              <a:rPr lang="en-US" dirty="0" smtClean="0"/>
              <a:t> option in the shortcut menu </a:t>
            </a:r>
            <a:endParaRPr lang="en-US" sz="1600" dirty="0"/>
          </a:p>
        </p:txBody>
      </p:sp>
    </p:spTree>
    <p:extLst>
      <p:ext uri="{BB962C8B-B14F-4D97-AF65-F5344CB8AC3E}">
        <p14:creationId xmlns:p14="http://schemas.microsoft.com/office/powerpoint/2010/main" val="8610941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blank.jpg"/>
          <p:cNvPicPr>
            <a:picLocks noChangeAspect="1"/>
          </p:cNvPicPr>
          <p:nvPr/>
        </p:nvPicPr>
        <p:blipFill>
          <a:blip r:embed="rId3" cstate="print"/>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C1881F87-F1D1-4E82-B161-792A900F0BBC}" type="slidenum">
              <a:rPr lang="en-US" smtClean="0"/>
              <a:pPr/>
              <a:t>13</a:t>
            </a:fld>
            <a:endParaRPr lang="en-US"/>
          </a:p>
        </p:txBody>
      </p:sp>
      <p:sp>
        <p:nvSpPr>
          <p:cNvPr id="5" name="Date Placeholder 5"/>
          <p:cNvSpPr>
            <a:spLocks noGrp="1"/>
          </p:cNvSpPr>
          <p:nvPr>
            <p:ph type="ftr" sz="quarter" idx="11"/>
          </p:nvPr>
        </p:nvSpPr>
        <p:spPr>
          <a:xfrm>
            <a:off x="0" y="6382238"/>
            <a:ext cx="2895600" cy="365125"/>
          </a:xfrm>
        </p:spPr>
        <p:txBody>
          <a:bodyPr/>
          <a:lstStyle/>
          <a:p>
            <a:r>
              <a:rPr lang="en-US" dirty="0"/>
              <a:t>© Paradigm Publishing, Inc.</a:t>
            </a:r>
          </a:p>
        </p:txBody>
      </p:sp>
      <p:sp>
        <p:nvSpPr>
          <p:cNvPr id="6" name="Rounded Rectangle 5"/>
          <p:cNvSpPr/>
          <p:nvPr/>
        </p:nvSpPr>
        <p:spPr>
          <a:xfrm>
            <a:off x="462455" y="3200400"/>
            <a:ext cx="8243911" cy="3048000"/>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3200" b="1" dirty="0">
                <a:solidFill>
                  <a:srgbClr val="005FD4"/>
                </a:solidFill>
                <a:latin typeface="Calibri" pitchFamily="34" charset="0"/>
                <a:cs typeface="Calibri" pitchFamily="34" charset="0"/>
              </a:rPr>
              <a:t>Arranging </a:t>
            </a:r>
            <a:r>
              <a:rPr lang="en-US" sz="3200" b="1" dirty="0" smtClean="0">
                <a:solidFill>
                  <a:srgbClr val="005FD4"/>
                </a:solidFill>
                <a:latin typeface="Calibri" pitchFamily="34" charset="0"/>
                <a:cs typeface="Calibri" pitchFamily="34" charset="0"/>
              </a:rPr>
              <a:t>Objects  </a:t>
            </a:r>
            <a:r>
              <a:rPr lang="en-US" sz="3200" dirty="0" smtClean="0">
                <a:solidFill>
                  <a:prstClr val="black">
                    <a:tint val="75000"/>
                  </a:prstClr>
                </a:solidFill>
              </a:rPr>
              <a:t>If you </a:t>
            </a:r>
            <a:r>
              <a:rPr lang="en-US" sz="3200" dirty="0">
                <a:solidFill>
                  <a:prstClr val="black">
                    <a:tint val="75000"/>
                  </a:prstClr>
                </a:solidFill>
              </a:rPr>
              <a:t>place </a:t>
            </a:r>
            <a:r>
              <a:rPr lang="en-US" sz="3200" dirty="0" smtClean="0">
                <a:solidFill>
                  <a:prstClr val="black">
                    <a:tint val="75000"/>
                  </a:prstClr>
                </a:solidFill>
              </a:rPr>
              <a:t>more than </a:t>
            </a:r>
            <a:r>
              <a:rPr lang="en-US" sz="3200" dirty="0">
                <a:solidFill>
                  <a:prstClr val="black">
                    <a:tint val="75000"/>
                  </a:prstClr>
                </a:solidFill>
              </a:rPr>
              <a:t>one image on a slide, you can </a:t>
            </a:r>
            <a:r>
              <a:rPr lang="en-US" sz="3200" dirty="0" smtClean="0">
                <a:solidFill>
                  <a:prstClr val="black">
                    <a:tint val="75000"/>
                  </a:prstClr>
                </a:solidFill>
              </a:rPr>
              <a:t>arrange objects </a:t>
            </a:r>
            <a:r>
              <a:rPr lang="en-US" sz="3200" dirty="0">
                <a:solidFill>
                  <a:prstClr val="black">
                    <a:tint val="75000"/>
                  </a:prstClr>
                </a:solidFill>
              </a:rPr>
              <a:t>so that one appears to be in the </a:t>
            </a:r>
            <a:r>
              <a:rPr lang="en-US" sz="3200" dirty="0" smtClean="0">
                <a:solidFill>
                  <a:prstClr val="black">
                    <a:tint val="75000"/>
                  </a:prstClr>
                </a:solidFill>
              </a:rPr>
              <a:t>front with </a:t>
            </a:r>
            <a:r>
              <a:rPr lang="en-US" sz="3200" dirty="0">
                <a:solidFill>
                  <a:prstClr val="black">
                    <a:tint val="75000"/>
                  </a:prstClr>
                </a:solidFill>
              </a:rPr>
              <a:t>the others tucked beneath.</a:t>
            </a:r>
          </a:p>
        </p:txBody>
      </p:sp>
      <p:pic>
        <p:nvPicPr>
          <p:cNvPr id="7" name="Picture 6" descr="taking-it-further.png"/>
          <p:cNvPicPr>
            <a:picLocks noChangeAspect="1"/>
          </p:cNvPicPr>
          <p:nvPr/>
        </p:nvPicPr>
        <p:blipFill>
          <a:blip r:embed="rId4" cstate="print"/>
          <a:stretch>
            <a:fillRect/>
          </a:stretch>
        </p:blipFill>
        <p:spPr>
          <a:xfrm>
            <a:off x="545122" y="2569362"/>
            <a:ext cx="2940959" cy="465652"/>
          </a:xfrm>
          <a:prstGeom prst="rect">
            <a:avLst/>
          </a:prstGeom>
        </p:spPr>
      </p:pic>
    </p:spTree>
    <p:extLst>
      <p:ext uri="{BB962C8B-B14F-4D97-AF65-F5344CB8AC3E}">
        <p14:creationId xmlns:p14="http://schemas.microsoft.com/office/powerpoint/2010/main" val="7629620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PT title.jpg"/>
          <p:cNvPicPr>
            <a:picLocks noChangeAspect="1"/>
          </p:cNvPicPr>
          <p:nvPr/>
        </p:nvPicPr>
        <p:blipFill>
          <a:blip r:embed="rId3" cstate="print"/>
          <a:stretch>
            <a:fillRect/>
          </a:stretch>
        </p:blipFill>
        <p:spPr>
          <a:xfrm>
            <a:off x="0" y="0"/>
            <a:ext cx="9144000" cy="6858000"/>
          </a:xfrm>
          <a:prstGeom prst="rect">
            <a:avLst/>
          </a:prstGeom>
        </p:spPr>
      </p:pic>
      <p:sp>
        <p:nvSpPr>
          <p:cNvPr id="7" name="TextBox 6"/>
          <p:cNvSpPr txBox="1"/>
          <p:nvPr/>
        </p:nvSpPr>
        <p:spPr>
          <a:xfrm>
            <a:off x="1" y="381000"/>
            <a:ext cx="9143999" cy="646331"/>
          </a:xfrm>
          <a:prstGeom prst="rect">
            <a:avLst/>
          </a:prstGeom>
          <a:noFill/>
        </p:spPr>
        <p:txBody>
          <a:bodyPr wrap="square" rtlCol="0">
            <a:spAutoFit/>
          </a:bodyPr>
          <a:lstStyle/>
          <a:p>
            <a:pPr algn="ctr"/>
            <a:r>
              <a:rPr lang="en-US" sz="3600" b="1" dirty="0"/>
              <a:t>Skill </a:t>
            </a:r>
            <a:r>
              <a:rPr lang="en-US" sz="3600" b="1" dirty="0" smtClean="0"/>
              <a:t>3: </a:t>
            </a:r>
            <a:r>
              <a:rPr lang="en-US" sz="3600" b="1" dirty="0"/>
              <a:t>Add Transitions</a:t>
            </a:r>
          </a:p>
        </p:txBody>
      </p:sp>
      <p:sp>
        <p:nvSpPr>
          <p:cNvPr id="3" name="Slide Number Placeholder 2"/>
          <p:cNvSpPr>
            <a:spLocks noGrp="1"/>
          </p:cNvSpPr>
          <p:nvPr>
            <p:ph type="sldNum" sz="quarter" idx="12"/>
          </p:nvPr>
        </p:nvSpPr>
        <p:spPr/>
        <p:txBody>
          <a:bodyPr/>
          <a:lstStyle/>
          <a:p>
            <a:fld id="{C1881F87-F1D1-4E82-B161-792A900F0BBC}" type="slidenum">
              <a:rPr lang="en-US" smtClean="0"/>
              <a:pPr/>
              <a:t>14</a:t>
            </a:fld>
            <a:endParaRPr lang="en-US"/>
          </a:p>
        </p:txBody>
      </p:sp>
      <p:sp>
        <p:nvSpPr>
          <p:cNvPr id="6" name="Date Placeholder 5"/>
          <p:cNvSpPr>
            <a:spLocks noGrp="1"/>
          </p:cNvSpPr>
          <p:nvPr>
            <p:ph type="ftr" sz="quarter" idx="11"/>
          </p:nvPr>
        </p:nvSpPr>
        <p:spPr>
          <a:xfrm>
            <a:off x="0" y="6370515"/>
            <a:ext cx="2895600" cy="365125"/>
          </a:xfrm>
        </p:spPr>
        <p:txBody>
          <a:bodyPr/>
          <a:lstStyle/>
          <a:p>
            <a:r>
              <a:rPr lang="en-US" dirty="0"/>
              <a:t>© Paradigm Publishing, Inc.</a:t>
            </a:r>
          </a:p>
        </p:txBody>
      </p:sp>
      <p:sp>
        <p:nvSpPr>
          <p:cNvPr id="4" name="Rectangle 3"/>
          <p:cNvSpPr/>
          <p:nvPr/>
        </p:nvSpPr>
        <p:spPr>
          <a:xfrm>
            <a:off x="528234" y="1371600"/>
            <a:ext cx="8077200" cy="4524315"/>
          </a:xfrm>
          <a:prstGeom prst="rect">
            <a:avLst/>
          </a:prstGeom>
        </p:spPr>
        <p:txBody>
          <a:bodyPr wrap="square">
            <a:spAutoFit/>
          </a:bodyPr>
          <a:lstStyle/>
          <a:p>
            <a:pPr marL="465138" indent="-465138">
              <a:buFont typeface="Arial" pitchFamily="34" charset="0"/>
              <a:buChar char="•"/>
            </a:pPr>
            <a:r>
              <a:rPr lang="en-US" sz="2400" dirty="0" smtClean="0"/>
              <a:t>Click </a:t>
            </a:r>
            <a:r>
              <a:rPr lang="en-US" sz="2400" dirty="0"/>
              <a:t>the Home tab.</a:t>
            </a:r>
          </a:p>
          <a:p>
            <a:pPr marL="465138" indent="-465138">
              <a:buFont typeface="Arial" pitchFamily="34" charset="0"/>
              <a:buChar char="•"/>
            </a:pPr>
            <a:r>
              <a:rPr lang="en-US" sz="2400" dirty="0" smtClean="0"/>
              <a:t>Click the appropriate slide in the </a:t>
            </a:r>
            <a:r>
              <a:rPr lang="en-US" sz="2400" dirty="0"/>
              <a:t>Slides/Outline pane to display it.</a:t>
            </a:r>
          </a:p>
          <a:p>
            <a:pPr marL="465138" indent="-465138">
              <a:buFont typeface="Arial" pitchFamily="34" charset="0"/>
              <a:buChar char="•"/>
            </a:pPr>
            <a:r>
              <a:rPr lang="en-US" sz="2400" dirty="0" smtClean="0"/>
              <a:t>Click </a:t>
            </a:r>
            <a:r>
              <a:rPr lang="en-US" sz="2400" dirty="0"/>
              <a:t>the Select button in the Editing group.</a:t>
            </a:r>
          </a:p>
          <a:p>
            <a:pPr marL="465138" indent="-465138">
              <a:buFont typeface="Arial" pitchFamily="34" charset="0"/>
              <a:buChar char="•"/>
            </a:pPr>
            <a:r>
              <a:rPr lang="en-US" sz="2400" dirty="0" smtClean="0"/>
              <a:t>Click </a:t>
            </a:r>
            <a:r>
              <a:rPr lang="en-US" sz="2400" i="1" dirty="0"/>
              <a:t>Select All </a:t>
            </a:r>
            <a:r>
              <a:rPr lang="en-US" sz="2400" dirty="0"/>
              <a:t>from the drop-down list. This action selects all of the slides </a:t>
            </a:r>
            <a:r>
              <a:rPr lang="en-US" sz="2400" dirty="0" smtClean="0"/>
              <a:t>in the </a:t>
            </a:r>
            <a:r>
              <a:rPr lang="en-US" sz="2400" dirty="0"/>
              <a:t>Slides/Outline pane.</a:t>
            </a:r>
          </a:p>
          <a:p>
            <a:pPr marL="465138" indent="-465138">
              <a:buFont typeface="Arial" pitchFamily="34" charset="0"/>
              <a:buChar char="•"/>
            </a:pPr>
            <a:r>
              <a:rPr lang="en-US" sz="2400" dirty="0" smtClean="0"/>
              <a:t>Click </a:t>
            </a:r>
            <a:r>
              <a:rPr lang="en-US" sz="2400" dirty="0"/>
              <a:t>the Transitions tab.</a:t>
            </a:r>
          </a:p>
          <a:p>
            <a:pPr marL="465138" indent="-465138">
              <a:buFont typeface="Arial" pitchFamily="34" charset="0"/>
              <a:buChar char="•"/>
            </a:pPr>
            <a:r>
              <a:rPr lang="en-US" sz="2400" dirty="0" smtClean="0"/>
              <a:t>In </a:t>
            </a:r>
            <a:r>
              <a:rPr lang="en-US" sz="2400" dirty="0"/>
              <a:t>the Transition to This Slide group, click </a:t>
            </a:r>
            <a:r>
              <a:rPr lang="en-US" sz="2400" dirty="0" smtClean="0"/>
              <a:t>the button for the transition you wish to apply. A small transition </a:t>
            </a:r>
            <a:r>
              <a:rPr lang="en-US" sz="2400" dirty="0"/>
              <a:t>icon (resembling a sliding star) appears below all slide numbers </a:t>
            </a:r>
            <a:r>
              <a:rPr lang="en-US" sz="2400" dirty="0" smtClean="0"/>
              <a:t>in the </a:t>
            </a:r>
            <a:r>
              <a:rPr lang="en-US" sz="2400" dirty="0"/>
              <a:t>Slides/Outline pane, indicating that the transition is applied to each slide</a:t>
            </a:r>
            <a:r>
              <a:rPr lang="en-US" sz="2400" dirty="0" smtClean="0"/>
              <a:t>.</a:t>
            </a:r>
            <a:endParaRPr lang="en-US" sz="2000" dirty="0"/>
          </a:p>
        </p:txBody>
      </p:sp>
    </p:spTree>
    <p:extLst>
      <p:ext uri="{BB962C8B-B14F-4D97-AF65-F5344CB8AC3E}">
        <p14:creationId xmlns:p14="http://schemas.microsoft.com/office/powerpoint/2010/main" val="23914433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PT title.jpg"/>
          <p:cNvPicPr>
            <a:picLocks noChangeAspect="1"/>
          </p:cNvPicPr>
          <p:nvPr/>
        </p:nvPicPr>
        <p:blipFill>
          <a:blip r:embed="rId3" cstate="print"/>
          <a:stretch>
            <a:fillRect/>
          </a:stretch>
        </p:blipFill>
        <p:spPr>
          <a:xfrm>
            <a:off x="0" y="0"/>
            <a:ext cx="9144000" cy="6858000"/>
          </a:xfrm>
          <a:prstGeom prst="rect">
            <a:avLst/>
          </a:prstGeom>
        </p:spPr>
      </p:pic>
      <p:sp>
        <p:nvSpPr>
          <p:cNvPr id="7" name="TextBox 6"/>
          <p:cNvSpPr txBox="1"/>
          <p:nvPr/>
        </p:nvSpPr>
        <p:spPr>
          <a:xfrm>
            <a:off x="1" y="381000"/>
            <a:ext cx="9143999" cy="646331"/>
          </a:xfrm>
          <a:prstGeom prst="rect">
            <a:avLst/>
          </a:prstGeom>
          <a:noFill/>
        </p:spPr>
        <p:txBody>
          <a:bodyPr wrap="square" rtlCol="0">
            <a:spAutoFit/>
          </a:bodyPr>
          <a:lstStyle/>
          <a:p>
            <a:pPr algn="ctr"/>
            <a:r>
              <a:rPr lang="en-US" sz="3600" b="1" dirty="0"/>
              <a:t>Skill </a:t>
            </a:r>
            <a:r>
              <a:rPr lang="en-US" sz="3600" b="1" dirty="0" smtClean="0"/>
              <a:t>3: </a:t>
            </a:r>
            <a:r>
              <a:rPr lang="en-US" sz="3600" b="1" dirty="0"/>
              <a:t>Add </a:t>
            </a:r>
            <a:r>
              <a:rPr lang="en-US" sz="3600" b="1" dirty="0" smtClean="0"/>
              <a:t>Transitions, continued</a:t>
            </a:r>
            <a:endParaRPr lang="en-US" sz="3600" b="1" dirty="0"/>
          </a:p>
        </p:txBody>
      </p:sp>
      <p:sp>
        <p:nvSpPr>
          <p:cNvPr id="3" name="Slide Number Placeholder 2"/>
          <p:cNvSpPr>
            <a:spLocks noGrp="1"/>
          </p:cNvSpPr>
          <p:nvPr>
            <p:ph type="sldNum" sz="quarter" idx="12"/>
          </p:nvPr>
        </p:nvSpPr>
        <p:spPr/>
        <p:txBody>
          <a:bodyPr/>
          <a:lstStyle/>
          <a:p>
            <a:fld id="{C1881F87-F1D1-4E82-B161-792A900F0BBC}" type="slidenum">
              <a:rPr lang="en-US" smtClean="0"/>
              <a:pPr/>
              <a:t>15</a:t>
            </a:fld>
            <a:endParaRPr lang="en-US"/>
          </a:p>
        </p:txBody>
      </p:sp>
      <p:sp>
        <p:nvSpPr>
          <p:cNvPr id="6" name="Date Placeholder 5"/>
          <p:cNvSpPr>
            <a:spLocks noGrp="1"/>
          </p:cNvSpPr>
          <p:nvPr>
            <p:ph type="ftr" sz="quarter" idx="11"/>
          </p:nvPr>
        </p:nvSpPr>
        <p:spPr>
          <a:xfrm>
            <a:off x="0" y="6370515"/>
            <a:ext cx="2895600" cy="365125"/>
          </a:xfrm>
        </p:spPr>
        <p:txBody>
          <a:bodyPr/>
          <a:lstStyle/>
          <a:p>
            <a:r>
              <a:rPr lang="en-US" dirty="0"/>
              <a:t>© Paradigm Publishing, Inc.</a:t>
            </a:r>
          </a:p>
        </p:txBody>
      </p:sp>
      <p:sp>
        <p:nvSpPr>
          <p:cNvPr id="4" name="Rectangle 3"/>
          <p:cNvSpPr/>
          <p:nvPr/>
        </p:nvSpPr>
        <p:spPr>
          <a:xfrm>
            <a:off x="528234" y="1371600"/>
            <a:ext cx="8077200" cy="2677656"/>
          </a:xfrm>
          <a:prstGeom prst="rect">
            <a:avLst/>
          </a:prstGeom>
        </p:spPr>
        <p:txBody>
          <a:bodyPr wrap="square">
            <a:spAutoFit/>
          </a:bodyPr>
          <a:lstStyle/>
          <a:p>
            <a:pPr marL="465138" indent="-465138">
              <a:buFont typeface="Arial" pitchFamily="34" charset="0"/>
              <a:buChar char="•"/>
            </a:pPr>
            <a:r>
              <a:rPr lang="en-US" sz="2400" dirty="0" smtClean="0"/>
              <a:t>Save </a:t>
            </a:r>
            <a:r>
              <a:rPr lang="en-US" sz="2400" dirty="0"/>
              <a:t>the file.</a:t>
            </a:r>
          </a:p>
          <a:p>
            <a:pPr marL="465138" indent="-465138">
              <a:buFont typeface="Arial" pitchFamily="34" charset="0"/>
              <a:buChar char="•"/>
            </a:pPr>
            <a:r>
              <a:rPr lang="en-US" sz="2400" dirty="0" smtClean="0"/>
              <a:t>Click </a:t>
            </a:r>
            <a:r>
              <a:rPr lang="en-US" sz="2400" dirty="0"/>
              <a:t>the Slide Show tab.</a:t>
            </a:r>
          </a:p>
          <a:p>
            <a:pPr marL="465138" indent="-465138">
              <a:buFont typeface="Arial" pitchFamily="34" charset="0"/>
              <a:buChar char="•"/>
            </a:pPr>
            <a:r>
              <a:rPr lang="en-US" sz="2400" dirty="0" smtClean="0"/>
              <a:t>Click </a:t>
            </a:r>
            <a:r>
              <a:rPr lang="en-US" sz="2400" dirty="0"/>
              <a:t>the From Beginning button in the Start Slide Show group.</a:t>
            </a:r>
          </a:p>
          <a:p>
            <a:pPr marL="465138" indent="-465138">
              <a:buFont typeface="Arial" pitchFamily="34" charset="0"/>
              <a:buChar char="•"/>
            </a:pPr>
            <a:r>
              <a:rPr lang="en-US" sz="2400" dirty="0" smtClean="0"/>
              <a:t>Navigate </a:t>
            </a:r>
            <a:r>
              <a:rPr lang="en-US" sz="2400" dirty="0"/>
              <a:t>through the slide show to view the transition effects you applied</a:t>
            </a:r>
            <a:r>
              <a:rPr lang="en-US" sz="2400" dirty="0" smtClean="0"/>
              <a:t>. Click </a:t>
            </a:r>
            <a:r>
              <a:rPr lang="en-US" sz="2400" dirty="0"/>
              <a:t>your mouse once at the end of the slide show to return to </a:t>
            </a:r>
            <a:r>
              <a:rPr lang="en-US" sz="2400" dirty="0" smtClean="0"/>
              <a:t>the Normal </a:t>
            </a:r>
            <a:r>
              <a:rPr lang="en-US" sz="2400" dirty="0"/>
              <a:t>view.</a:t>
            </a:r>
            <a:endParaRPr lang="en-US" sz="2000" dirty="0"/>
          </a:p>
        </p:txBody>
      </p:sp>
    </p:spTree>
    <p:extLst>
      <p:ext uri="{BB962C8B-B14F-4D97-AF65-F5344CB8AC3E}">
        <p14:creationId xmlns:p14="http://schemas.microsoft.com/office/powerpoint/2010/main" val="35520850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blank.jpg"/>
          <p:cNvPicPr>
            <a:picLocks noChangeAspect="1"/>
          </p:cNvPicPr>
          <p:nvPr/>
        </p:nvPicPr>
        <p:blipFill>
          <a:blip r:embed="rId3" cstate="print"/>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C1881F87-F1D1-4E82-B161-792A900F0BBC}" type="slidenum">
              <a:rPr lang="en-US" smtClean="0"/>
              <a:pPr/>
              <a:t>16</a:t>
            </a:fld>
            <a:endParaRPr lang="en-US"/>
          </a:p>
        </p:txBody>
      </p:sp>
      <p:sp>
        <p:nvSpPr>
          <p:cNvPr id="5" name="Date Placeholder 5"/>
          <p:cNvSpPr>
            <a:spLocks noGrp="1"/>
          </p:cNvSpPr>
          <p:nvPr>
            <p:ph type="ftr" sz="quarter" idx="11"/>
          </p:nvPr>
        </p:nvSpPr>
        <p:spPr>
          <a:xfrm>
            <a:off x="0" y="6382238"/>
            <a:ext cx="2895600" cy="365125"/>
          </a:xfrm>
        </p:spPr>
        <p:txBody>
          <a:bodyPr/>
          <a:lstStyle/>
          <a:p>
            <a:r>
              <a:rPr lang="en-US" dirty="0"/>
              <a:t>© Paradigm Publishing, Inc.</a:t>
            </a:r>
          </a:p>
        </p:txBody>
      </p:sp>
      <p:pic>
        <p:nvPicPr>
          <p:cNvPr id="6" name="Picture 5" descr="ftp://ftp.emcp.com/GuidelinesOfc2010/ScreenCaptures-andPDFs/M8%20MSPowerPoint2010/M8-C3/PP3-Fig3-1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14" y="36163"/>
            <a:ext cx="9115586" cy="6400800"/>
          </a:xfrm>
          <a:prstGeom prst="rect">
            <a:avLst/>
          </a:prstGeom>
          <a:noFill/>
          <a:ln>
            <a:noFill/>
          </a:ln>
        </p:spPr>
      </p:pic>
      <p:sp>
        <p:nvSpPr>
          <p:cNvPr id="7" name="Line Callout 1 (Border and Accent Bar) 6"/>
          <p:cNvSpPr/>
          <p:nvPr/>
        </p:nvSpPr>
        <p:spPr>
          <a:xfrm>
            <a:off x="4836763" y="1514021"/>
            <a:ext cx="2133600" cy="762000"/>
          </a:xfrm>
          <a:prstGeom prst="accentBorderCallout1">
            <a:avLst>
              <a:gd name="adj1" fmla="val 18750"/>
              <a:gd name="adj2" fmla="val -8333"/>
              <a:gd name="adj3" fmla="val -92315"/>
              <a:gd name="adj4" fmla="val 10087"/>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Transition effects  selection button</a:t>
            </a:r>
            <a:r>
              <a:rPr lang="en-US" sz="1600" dirty="0"/>
              <a:t>s</a:t>
            </a:r>
          </a:p>
        </p:txBody>
      </p:sp>
      <p:sp>
        <p:nvSpPr>
          <p:cNvPr id="8" name="Line Callout 1 (Border and Accent Bar) 7"/>
          <p:cNvSpPr/>
          <p:nvPr/>
        </p:nvSpPr>
        <p:spPr>
          <a:xfrm>
            <a:off x="2133600" y="1290640"/>
            <a:ext cx="1752600" cy="604381"/>
          </a:xfrm>
          <a:prstGeom prst="accentBorderCallout1">
            <a:avLst>
              <a:gd name="adj1" fmla="val 18750"/>
              <a:gd name="adj2" fmla="val -8333"/>
              <a:gd name="adj3" fmla="val -151182"/>
              <a:gd name="adj4" fmla="val -17793"/>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Transitions tab</a:t>
            </a:r>
            <a:endParaRPr lang="en-US" sz="1600" dirty="0"/>
          </a:p>
        </p:txBody>
      </p:sp>
      <p:sp>
        <p:nvSpPr>
          <p:cNvPr id="9" name="Line Callout 1 (Border and Accent Bar) 8"/>
          <p:cNvSpPr/>
          <p:nvPr/>
        </p:nvSpPr>
        <p:spPr>
          <a:xfrm>
            <a:off x="1676400" y="2209800"/>
            <a:ext cx="1981200" cy="685800"/>
          </a:xfrm>
          <a:prstGeom prst="accentBorderCallout1">
            <a:avLst>
              <a:gd name="adj1" fmla="val 18750"/>
              <a:gd name="adj2" fmla="val -8333"/>
              <a:gd name="adj3" fmla="val -79689"/>
              <a:gd name="adj4" fmla="val -77729"/>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Transition icon</a:t>
            </a:r>
            <a:endParaRPr lang="en-US" sz="1600" dirty="0"/>
          </a:p>
        </p:txBody>
      </p:sp>
      <p:sp>
        <p:nvSpPr>
          <p:cNvPr id="10" name="Line Callout 1 (Border and Accent Bar) 9"/>
          <p:cNvSpPr/>
          <p:nvPr/>
        </p:nvSpPr>
        <p:spPr>
          <a:xfrm>
            <a:off x="7239000" y="1193475"/>
            <a:ext cx="1752600" cy="604381"/>
          </a:xfrm>
          <a:prstGeom prst="accentBorderCallout1">
            <a:avLst>
              <a:gd name="adj1" fmla="val 18750"/>
              <a:gd name="adj2" fmla="val -8333"/>
              <a:gd name="adj3" fmla="val -48609"/>
              <a:gd name="adj4" fmla="val -49627"/>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More button</a:t>
            </a:r>
            <a:endParaRPr lang="en-US" sz="1600" dirty="0"/>
          </a:p>
        </p:txBody>
      </p:sp>
    </p:spTree>
    <p:extLst>
      <p:ext uri="{BB962C8B-B14F-4D97-AF65-F5344CB8AC3E}">
        <p14:creationId xmlns:p14="http://schemas.microsoft.com/office/powerpoint/2010/main" val="5854136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blank.jpg"/>
          <p:cNvPicPr>
            <a:picLocks noChangeAspect="1"/>
          </p:cNvPicPr>
          <p:nvPr/>
        </p:nvPicPr>
        <p:blipFill>
          <a:blip r:embed="rId3" cstate="print"/>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C1881F87-F1D1-4E82-B161-792A900F0BBC}" type="slidenum">
              <a:rPr lang="en-US" smtClean="0"/>
              <a:pPr/>
              <a:t>17</a:t>
            </a:fld>
            <a:endParaRPr lang="en-US"/>
          </a:p>
        </p:txBody>
      </p:sp>
      <p:sp>
        <p:nvSpPr>
          <p:cNvPr id="5" name="Date Placeholder 5"/>
          <p:cNvSpPr>
            <a:spLocks noGrp="1"/>
          </p:cNvSpPr>
          <p:nvPr>
            <p:ph type="ftr" sz="quarter" idx="11"/>
          </p:nvPr>
        </p:nvSpPr>
        <p:spPr>
          <a:xfrm>
            <a:off x="0" y="6382238"/>
            <a:ext cx="2895600" cy="365125"/>
          </a:xfrm>
        </p:spPr>
        <p:txBody>
          <a:bodyPr/>
          <a:lstStyle/>
          <a:p>
            <a:r>
              <a:rPr lang="en-US" dirty="0"/>
              <a:t>© Paradigm Publishing, Inc.</a:t>
            </a:r>
          </a:p>
        </p:txBody>
      </p:sp>
      <p:sp>
        <p:nvSpPr>
          <p:cNvPr id="6" name="Rounded Rectangle 5"/>
          <p:cNvSpPr/>
          <p:nvPr/>
        </p:nvSpPr>
        <p:spPr>
          <a:xfrm>
            <a:off x="462455" y="3028767"/>
            <a:ext cx="8243911" cy="3043787"/>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3200" b="1" dirty="0">
                <a:solidFill>
                  <a:srgbClr val="005FD4"/>
                </a:solidFill>
                <a:latin typeface="Calibri" pitchFamily="34" charset="0"/>
                <a:cs typeface="Calibri" pitchFamily="34" charset="0"/>
              </a:rPr>
              <a:t>Removing Transitions  </a:t>
            </a:r>
            <a:r>
              <a:rPr lang="en-US" sz="3200" dirty="0" smtClean="0">
                <a:solidFill>
                  <a:prstClr val="black">
                    <a:tint val="75000"/>
                  </a:prstClr>
                </a:solidFill>
              </a:rPr>
              <a:t>Using too many</a:t>
            </a:r>
          </a:p>
          <a:p>
            <a:pPr lvl="0" algn="ctr"/>
            <a:r>
              <a:rPr lang="en-US" sz="3200" dirty="0" smtClean="0">
                <a:solidFill>
                  <a:prstClr val="black">
                    <a:tint val="75000"/>
                  </a:prstClr>
                </a:solidFill>
              </a:rPr>
              <a:t>transitions in a single presentation can be</a:t>
            </a:r>
          </a:p>
          <a:p>
            <a:pPr lvl="0" algn="ctr"/>
            <a:r>
              <a:rPr lang="en-US" sz="3200" dirty="0" smtClean="0">
                <a:solidFill>
                  <a:prstClr val="black">
                    <a:tint val="75000"/>
                  </a:prstClr>
                </a:solidFill>
              </a:rPr>
              <a:t>distracting for your audience. If you decide </a:t>
            </a:r>
            <a:br>
              <a:rPr lang="en-US" sz="3200" dirty="0" smtClean="0">
                <a:solidFill>
                  <a:prstClr val="black">
                    <a:tint val="75000"/>
                  </a:prstClr>
                </a:solidFill>
              </a:rPr>
            </a:br>
            <a:r>
              <a:rPr lang="en-US" sz="3200" dirty="0" smtClean="0">
                <a:solidFill>
                  <a:prstClr val="black">
                    <a:tint val="75000"/>
                  </a:prstClr>
                </a:solidFill>
              </a:rPr>
              <a:t>that you have too many transitions, you can remove one.  </a:t>
            </a:r>
            <a:endParaRPr lang="en-US" sz="3200" dirty="0">
              <a:solidFill>
                <a:prstClr val="black">
                  <a:tint val="75000"/>
                </a:prstClr>
              </a:solidFill>
            </a:endParaRPr>
          </a:p>
        </p:txBody>
      </p:sp>
      <p:pic>
        <p:nvPicPr>
          <p:cNvPr id="7" name="Picture 6" descr="taking-it-further.png"/>
          <p:cNvPicPr>
            <a:picLocks noChangeAspect="1"/>
          </p:cNvPicPr>
          <p:nvPr/>
        </p:nvPicPr>
        <p:blipFill>
          <a:blip r:embed="rId4" cstate="print"/>
          <a:stretch>
            <a:fillRect/>
          </a:stretch>
        </p:blipFill>
        <p:spPr>
          <a:xfrm>
            <a:off x="545123" y="2362200"/>
            <a:ext cx="2940959" cy="465652"/>
          </a:xfrm>
          <a:prstGeom prst="rect">
            <a:avLst/>
          </a:prstGeom>
        </p:spPr>
      </p:pic>
    </p:spTree>
    <p:extLst>
      <p:ext uri="{BB962C8B-B14F-4D97-AF65-F5344CB8AC3E}">
        <p14:creationId xmlns:p14="http://schemas.microsoft.com/office/powerpoint/2010/main" val="39148868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blank.jpg"/>
          <p:cNvPicPr>
            <a:picLocks noChangeAspect="1"/>
          </p:cNvPicPr>
          <p:nvPr/>
        </p:nvPicPr>
        <p:blipFill>
          <a:blip r:embed="rId3" cstate="print"/>
          <a:stretch>
            <a:fillRect/>
          </a:stretch>
        </p:blipFill>
        <p:spPr>
          <a:xfrm>
            <a:off x="0" y="0"/>
            <a:ext cx="9144000" cy="6858000"/>
          </a:xfrm>
          <a:prstGeom prst="rect">
            <a:avLst/>
          </a:prstGeom>
          <a:ln>
            <a:solidFill>
              <a:schemeClr val="accent6"/>
            </a:solidFill>
          </a:ln>
        </p:spPr>
      </p:pic>
      <p:sp>
        <p:nvSpPr>
          <p:cNvPr id="3" name="Slide Number Placeholder 2"/>
          <p:cNvSpPr>
            <a:spLocks noGrp="1"/>
          </p:cNvSpPr>
          <p:nvPr>
            <p:ph type="sldNum" sz="quarter" idx="12"/>
          </p:nvPr>
        </p:nvSpPr>
        <p:spPr/>
        <p:txBody>
          <a:bodyPr/>
          <a:lstStyle/>
          <a:p>
            <a:fld id="{C1881F87-F1D1-4E82-B161-792A900F0BBC}" type="slidenum">
              <a:rPr lang="en-US" smtClean="0"/>
              <a:pPr/>
              <a:t>18</a:t>
            </a:fld>
            <a:endParaRPr lang="en-US" dirty="0"/>
          </a:p>
        </p:txBody>
      </p:sp>
      <p:sp>
        <p:nvSpPr>
          <p:cNvPr id="5" name="Date Placeholder 5"/>
          <p:cNvSpPr>
            <a:spLocks noGrp="1"/>
          </p:cNvSpPr>
          <p:nvPr>
            <p:ph type="ftr" sz="quarter" idx="11"/>
          </p:nvPr>
        </p:nvSpPr>
        <p:spPr>
          <a:xfrm>
            <a:off x="0" y="6382238"/>
            <a:ext cx="2895600" cy="365125"/>
          </a:xfrm>
        </p:spPr>
        <p:txBody>
          <a:bodyPr/>
          <a:lstStyle/>
          <a:p>
            <a:r>
              <a:rPr lang="en-US" dirty="0"/>
              <a:t>© Paradigm Publishing, Inc.</a:t>
            </a:r>
          </a:p>
        </p:txBody>
      </p:sp>
      <p:sp>
        <p:nvSpPr>
          <p:cNvPr id="6" name="Rectangle 5"/>
          <p:cNvSpPr/>
          <p:nvPr/>
        </p:nvSpPr>
        <p:spPr>
          <a:xfrm>
            <a:off x="428596" y="78505"/>
            <a:ext cx="2124171" cy="523220"/>
          </a:xfrm>
          <a:prstGeom prst="rect">
            <a:avLst/>
          </a:prstGeom>
        </p:spPr>
        <p:txBody>
          <a:bodyPr wrap="none">
            <a:spAutoFit/>
          </a:bodyPr>
          <a:lstStyle/>
          <a:p>
            <a:r>
              <a:rPr lang="en-US" sz="2800" b="1" dirty="0"/>
              <a:t>Checkpoint 1</a:t>
            </a:r>
          </a:p>
        </p:txBody>
      </p:sp>
      <p:sp>
        <p:nvSpPr>
          <p:cNvPr id="7" name="Content Placeholder 5"/>
          <p:cNvSpPr txBox="1">
            <a:spLocks/>
          </p:cNvSpPr>
          <p:nvPr/>
        </p:nvSpPr>
        <p:spPr>
          <a:xfrm>
            <a:off x="428596" y="542026"/>
            <a:ext cx="4186238" cy="2810774"/>
          </a:xfrm>
          <a:prstGeom prst="rect">
            <a:avLst/>
          </a:prstGeom>
          <a:solidFill>
            <a:schemeClr val="accent6">
              <a:lumMod val="20000"/>
              <a:lumOff val="80000"/>
            </a:schemeClr>
          </a:solidFill>
          <a:ln>
            <a:solidFill>
              <a:schemeClr val="accent6"/>
            </a:solidFill>
          </a:ln>
          <a:effectLst>
            <a:outerShdw blurRad="50800" dist="38100" dir="5400000" algn="t" rotWithShape="0">
              <a:prstClr val="black">
                <a:alpha val="40000"/>
              </a:prstClr>
            </a:outerShdw>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1313" indent="-341313">
              <a:buClr>
                <a:schemeClr val="accent1"/>
              </a:buClr>
              <a:buSzPct val="80000"/>
              <a:buFont typeface="+mj-lt"/>
              <a:buAutoNum type="arabicParenR"/>
            </a:pPr>
            <a:r>
              <a:rPr lang="en-US" sz="1900" dirty="0"/>
              <a:t>To insert an object on a slide you can click </a:t>
            </a:r>
            <a:r>
              <a:rPr lang="en-US" sz="1900" dirty="0" smtClean="0"/>
              <a:t>icons in </a:t>
            </a:r>
            <a:r>
              <a:rPr lang="en-US" sz="1900" dirty="0"/>
              <a:t>the </a:t>
            </a:r>
            <a:endParaRPr lang="en-US" sz="1900" dirty="0" smtClean="0"/>
          </a:p>
          <a:p>
            <a:pPr marL="806450" lvl="1" indent="-349250">
              <a:spcBef>
                <a:spcPts val="0"/>
              </a:spcBef>
              <a:buClr>
                <a:schemeClr val="accent1"/>
              </a:buClr>
              <a:buSzPct val="80000"/>
              <a:buFont typeface="+mj-lt"/>
              <a:buAutoNum type="alphaLcPeriod"/>
            </a:pPr>
            <a:r>
              <a:rPr lang="en-US" sz="1900" dirty="0"/>
              <a:t>content placeholder.</a:t>
            </a:r>
          </a:p>
          <a:p>
            <a:pPr marL="806450" lvl="1" indent="-349250">
              <a:spcBef>
                <a:spcPts val="0"/>
              </a:spcBef>
              <a:buClr>
                <a:schemeClr val="accent1"/>
              </a:buClr>
              <a:buSzPct val="80000"/>
              <a:buFont typeface="+mj-lt"/>
              <a:buAutoNum type="alphaLcPeriod"/>
            </a:pPr>
            <a:r>
              <a:rPr lang="en-US" sz="1900" dirty="0" smtClean="0"/>
              <a:t>Insert </a:t>
            </a:r>
            <a:r>
              <a:rPr lang="en-US" sz="1900" dirty="0"/>
              <a:t>tab.</a:t>
            </a:r>
          </a:p>
          <a:p>
            <a:pPr marL="806450" lvl="1" indent="-349250">
              <a:spcBef>
                <a:spcPts val="0"/>
              </a:spcBef>
              <a:buClr>
                <a:schemeClr val="accent1"/>
              </a:buClr>
              <a:buSzPct val="80000"/>
              <a:buFont typeface="+mj-lt"/>
              <a:buAutoNum type="alphaLcPeriod"/>
            </a:pPr>
            <a:r>
              <a:rPr lang="en-US" sz="1900" dirty="0" smtClean="0"/>
              <a:t>Clip </a:t>
            </a:r>
            <a:r>
              <a:rPr lang="en-US" sz="1900" dirty="0"/>
              <a:t>Art task pane.</a:t>
            </a:r>
          </a:p>
          <a:p>
            <a:pPr marL="806450" lvl="1" indent="-349250">
              <a:spcBef>
                <a:spcPts val="0"/>
              </a:spcBef>
              <a:buClr>
                <a:schemeClr val="accent1"/>
              </a:buClr>
              <a:buSzPct val="80000"/>
              <a:buFont typeface="+mj-lt"/>
              <a:buAutoNum type="alphaLcPeriod"/>
            </a:pPr>
            <a:r>
              <a:rPr lang="en-US" sz="1900" dirty="0" smtClean="0"/>
              <a:t>All </a:t>
            </a:r>
            <a:r>
              <a:rPr lang="en-US" sz="1900" dirty="0"/>
              <a:t>of the above</a:t>
            </a:r>
            <a:endParaRPr lang="en-CA" sz="1900" dirty="0" smtClean="0"/>
          </a:p>
        </p:txBody>
      </p:sp>
      <p:sp>
        <p:nvSpPr>
          <p:cNvPr id="8" name="Content Placeholder 5"/>
          <p:cNvSpPr txBox="1">
            <a:spLocks/>
          </p:cNvSpPr>
          <p:nvPr/>
        </p:nvSpPr>
        <p:spPr>
          <a:xfrm>
            <a:off x="428596" y="3505200"/>
            <a:ext cx="4186238" cy="2841812"/>
          </a:xfrm>
          <a:prstGeom prst="rect">
            <a:avLst/>
          </a:prstGeom>
          <a:solidFill>
            <a:schemeClr val="accent6">
              <a:lumMod val="20000"/>
              <a:lumOff val="80000"/>
            </a:schemeClr>
          </a:solidFill>
          <a:ln>
            <a:solidFill>
              <a:schemeClr val="accent6"/>
            </a:solidFill>
          </a:ln>
          <a:effectLst>
            <a:outerShdw blurRad="50800" dist="38100" dir="5400000" algn="t" rotWithShape="0">
              <a:prstClr val="black">
                <a:alpha val="40000"/>
              </a:prstClr>
            </a:outerShdw>
          </a:effectLst>
        </p:spPr>
        <p:txBody>
          <a:bodyPr vert="horz" lIns="91440" tIns="45720" rIns="91440" bIns="45720" rtlCol="0">
            <a:noAutofit/>
          </a:bodyPr>
          <a:lstStyle>
            <a:lvl1pPr marL="457200" indent="-457200" algn="l" defTabSz="914400" rtl="0" eaLnBrk="1" fontAlgn="base" latinLnBrk="0" hangingPunct="1">
              <a:spcBef>
                <a:spcPct val="20000"/>
              </a:spcBef>
              <a:spcAft>
                <a:spcPct val="0"/>
              </a:spcAft>
              <a:buClr>
                <a:srgbClr val="336699"/>
              </a:buClr>
              <a:buSzPct val="80000"/>
              <a:buFont typeface="+mj-lt"/>
              <a:buAutoNum type="arabicParenR"/>
              <a:defRPr lang="en-US" sz="2000" kern="1200" dirty="0" smtClean="0">
                <a:solidFill>
                  <a:schemeClr val="tx1"/>
                </a:solidFill>
                <a:latin typeface="Calibri" pitchFamily="34" charset="0"/>
                <a:ea typeface="+mn-ea"/>
                <a:cs typeface="Calibri" pitchFamily="34" charset="0"/>
              </a:defRPr>
            </a:lvl1pPr>
            <a:lvl2pPr marL="914400" indent="-457200" algn="l" defTabSz="914400" rtl="0" eaLnBrk="1" fontAlgn="base" latinLnBrk="0" hangingPunct="1">
              <a:spcBef>
                <a:spcPct val="20000"/>
              </a:spcBef>
              <a:spcAft>
                <a:spcPct val="0"/>
              </a:spcAft>
              <a:buClr>
                <a:srgbClr val="336699"/>
              </a:buClr>
              <a:buFont typeface="+mj-lt"/>
              <a:buAutoNum type="alphaLcPeriod"/>
              <a:defRPr lang="en-US" sz="1800" kern="1200" dirty="0" smtClean="0">
                <a:solidFill>
                  <a:schemeClr val="tx1"/>
                </a:solidFill>
                <a:latin typeface="Calibri" pitchFamily="34" charset="0"/>
                <a:ea typeface="+mn-ea"/>
                <a:cs typeface="Calibri" pitchFamily="34" charset="0"/>
              </a:defRPr>
            </a:lvl2pPr>
            <a:lvl3pPr marL="1257300" indent="-342900" algn="l" defTabSz="914400" rtl="0" eaLnBrk="1" fontAlgn="base" latinLnBrk="0" hangingPunct="1">
              <a:spcBef>
                <a:spcPct val="20000"/>
              </a:spcBef>
              <a:spcAft>
                <a:spcPct val="0"/>
              </a:spcAft>
              <a:buClr>
                <a:srgbClr val="336699"/>
              </a:buClr>
              <a:buFont typeface="+mj-lt"/>
              <a:buAutoNum type="arabicPeriod"/>
              <a:defRPr lang="en-US" sz="1800" kern="1200" dirty="0" smtClean="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buFont typeface="+mj-lt"/>
              <a:buAutoNum type="arabicParenR" startAt="2"/>
            </a:pPr>
            <a:r>
              <a:rPr lang="en-US" sz="1800" dirty="0"/>
              <a:t>To narrow results in clip art searches to </a:t>
            </a:r>
            <a:r>
              <a:rPr lang="en-US" sz="1800" dirty="0" smtClean="0"/>
              <a:t>only certain </a:t>
            </a:r>
            <a:r>
              <a:rPr lang="en-US" sz="1800" dirty="0"/>
              <a:t>types of graphics, you can change </a:t>
            </a:r>
            <a:r>
              <a:rPr lang="en-US" sz="1800" dirty="0" smtClean="0"/>
              <a:t>the selection </a:t>
            </a:r>
            <a:r>
              <a:rPr lang="en-US" sz="1800" dirty="0"/>
              <a:t>in </a:t>
            </a:r>
            <a:r>
              <a:rPr lang="en-US" sz="1800" dirty="0" smtClean="0"/>
              <a:t>the</a:t>
            </a:r>
            <a:endParaRPr lang="en-US" sz="1800" dirty="0"/>
          </a:p>
          <a:p>
            <a:pPr lvl="1">
              <a:spcBef>
                <a:spcPts val="0"/>
              </a:spcBef>
            </a:pPr>
            <a:r>
              <a:rPr lang="en-US" dirty="0"/>
              <a:t>content placeholder.</a:t>
            </a:r>
          </a:p>
          <a:p>
            <a:pPr lvl="1">
              <a:spcBef>
                <a:spcPts val="0"/>
              </a:spcBef>
            </a:pPr>
            <a:r>
              <a:rPr lang="en-US" i="1" dirty="0" smtClean="0"/>
              <a:t>Results </a:t>
            </a:r>
            <a:r>
              <a:rPr lang="en-US" i="1" dirty="0"/>
              <a:t>should be </a:t>
            </a:r>
            <a:r>
              <a:rPr lang="en-US" dirty="0"/>
              <a:t>option in the Clip Art </a:t>
            </a:r>
            <a:r>
              <a:rPr lang="en-US" dirty="0" smtClean="0"/>
              <a:t>task pane</a:t>
            </a:r>
            <a:r>
              <a:rPr lang="en-US" dirty="0"/>
              <a:t>.</a:t>
            </a:r>
          </a:p>
          <a:p>
            <a:pPr lvl="1">
              <a:spcBef>
                <a:spcPts val="0"/>
              </a:spcBef>
            </a:pPr>
            <a:r>
              <a:rPr lang="en-US" i="1" dirty="0" smtClean="0"/>
              <a:t>Search </a:t>
            </a:r>
            <a:r>
              <a:rPr lang="en-US" i="1" dirty="0"/>
              <a:t>for </a:t>
            </a:r>
            <a:r>
              <a:rPr lang="en-US" dirty="0"/>
              <a:t>option</a:t>
            </a:r>
            <a:r>
              <a:rPr lang="en-US" i="1" dirty="0"/>
              <a:t> </a:t>
            </a:r>
            <a:r>
              <a:rPr lang="en-US" dirty="0"/>
              <a:t>in the Clip Art task pane.</a:t>
            </a:r>
          </a:p>
          <a:p>
            <a:pPr lvl="1">
              <a:spcBef>
                <a:spcPts val="0"/>
              </a:spcBef>
            </a:pPr>
            <a:r>
              <a:rPr lang="en-US" i="1" dirty="0" smtClean="0"/>
              <a:t>Include </a:t>
            </a:r>
            <a:r>
              <a:rPr lang="en-US" i="1" dirty="0"/>
              <a:t>Office.com </a:t>
            </a:r>
            <a:r>
              <a:rPr lang="en-US" dirty="0"/>
              <a:t>content option.</a:t>
            </a:r>
            <a:endParaRPr lang="en-CA" dirty="0"/>
          </a:p>
        </p:txBody>
      </p:sp>
      <p:sp>
        <p:nvSpPr>
          <p:cNvPr id="9" name="Content Placeholder 6"/>
          <p:cNvSpPr txBox="1">
            <a:spLocks/>
          </p:cNvSpPr>
          <p:nvPr/>
        </p:nvSpPr>
        <p:spPr>
          <a:xfrm>
            <a:off x="4687858" y="542026"/>
            <a:ext cx="4184651" cy="2810774"/>
          </a:xfrm>
          <a:prstGeom prst="rect">
            <a:avLst/>
          </a:prstGeom>
          <a:solidFill>
            <a:schemeClr val="accent6">
              <a:lumMod val="20000"/>
              <a:lumOff val="80000"/>
            </a:schemeClr>
          </a:solidFill>
          <a:ln>
            <a:solidFill>
              <a:schemeClr val="accent6"/>
            </a:solidFill>
          </a:ln>
          <a:effectLst>
            <a:outerShdw blurRad="50800" dist="38100" dir="5400000" algn="t" rotWithShape="0">
              <a:prstClr val="black">
                <a:alpha val="40000"/>
              </a:prstClr>
            </a:outerShdw>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Clr>
                <a:schemeClr val="accent1"/>
              </a:buClr>
              <a:buSzPct val="80000"/>
              <a:buFont typeface="+mj-lt"/>
              <a:buAutoNum type="arabicParenR" startAt="3"/>
            </a:pPr>
            <a:r>
              <a:rPr lang="en-US" sz="1900" dirty="0">
                <a:latin typeface="Calibri" pitchFamily="34" charset="0"/>
                <a:cs typeface="Calibri" pitchFamily="34" charset="0"/>
              </a:rPr>
              <a:t>To insert a picture that is located on a disc, </a:t>
            </a:r>
            <a:endParaRPr lang="en-US" sz="1900" dirty="0"/>
          </a:p>
          <a:p>
            <a:pPr marL="803275" lvl="1" indent="-403225">
              <a:spcBef>
                <a:spcPts val="0"/>
              </a:spcBef>
              <a:buClr>
                <a:schemeClr val="accent1"/>
              </a:buClr>
              <a:buSzPct val="80000"/>
              <a:buFont typeface="+mj-lt"/>
              <a:buAutoNum type="alphaLcPeriod"/>
            </a:pPr>
            <a:r>
              <a:rPr lang="en-US" sz="1900" dirty="0"/>
              <a:t>click the Clip Art button in a </a:t>
            </a:r>
            <a:r>
              <a:rPr lang="en-US" sz="1900" dirty="0" smtClean="0"/>
              <a:t>content placeholder</a:t>
            </a:r>
            <a:r>
              <a:rPr lang="en-US" sz="1900" dirty="0"/>
              <a:t>.</a:t>
            </a:r>
          </a:p>
          <a:p>
            <a:pPr marL="803275" lvl="1" indent="-403225">
              <a:spcBef>
                <a:spcPts val="0"/>
              </a:spcBef>
              <a:buClr>
                <a:schemeClr val="accent1"/>
              </a:buClr>
              <a:buSzPct val="80000"/>
              <a:buFont typeface="+mj-lt"/>
              <a:buAutoNum type="alphaLcPeriod"/>
            </a:pPr>
            <a:r>
              <a:rPr lang="en-US" sz="1900" dirty="0" smtClean="0"/>
              <a:t>click </a:t>
            </a:r>
            <a:r>
              <a:rPr lang="en-US" sz="1900" dirty="0"/>
              <a:t>the Insert tab and then click the Clip </a:t>
            </a:r>
            <a:r>
              <a:rPr lang="en-US" sz="1900" dirty="0" smtClean="0"/>
              <a:t>Art button</a:t>
            </a:r>
            <a:r>
              <a:rPr lang="en-US" sz="1900" dirty="0"/>
              <a:t>.</a:t>
            </a:r>
          </a:p>
          <a:p>
            <a:pPr marL="803275" lvl="1" indent="-403225">
              <a:spcBef>
                <a:spcPts val="0"/>
              </a:spcBef>
              <a:buClr>
                <a:schemeClr val="accent1"/>
              </a:buClr>
              <a:buSzPct val="80000"/>
              <a:buFont typeface="+mj-lt"/>
              <a:buAutoNum type="alphaLcPeriod"/>
            </a:pPr>
            <a:r>
              <a:rPr lang="en-US" sz="1900" dirty="0" smtClean="0"/>
              <a:t>click </a:t>
            </a:r>
            <a:r>
              <a:rPr lang="en-US" sz="1900" dirty="0"/>
              <a:t>the Insert tab and then click the </a:t>
            </a:r>
            <a:r>
              <a:rPr lang="en-US" sz="1900" dirty="0" smtClean="0"/>
              <a:t>Picture button</a:t>
            </a:r>
            <a:r>
              <a:rPr lang="en-US" sz="1900" dirty="0"/>
              <a:t>.</a:t>
            </a:r>
          </a:p>
          <a:p>
            <a:pPr marL="803275" lvl="1" indent="-403225">
              <a:spcBef>
                <a:spcPts val="0"/>
              </a:spcBef>
              <a:buClr>
                <a:schemeClr val="accent1"/>
              </a:buClr>
              <a:buSzPct val="80000"/>
              <a:buFont typeface="+mj-lt"/>
              <a:buAutoNum type="alphaLcPeriod"/>
            </a:pPr>
            <a:r>
              <a:rPr lang="en-US" sz="1900" dirty="0" smtClean="0"/>
              <a:t>None </a:t>
            </a:r>
            <a:r>
              <a:rPr lang="en-US" sz="1900" dirty="0"/>
              <a:t>of the above</a:t>
            </a:r>
            <a:endParaRPr lang="en-CA" sz="1900" dirty="0"/>
          </a:p>
        </p:txBody>
      </p:sp>
      <p:sp>
        <p:nvSpPr>
          <p:cNvPr id="11" name="TextBox 10"/>
          <p:cNvSpPr txBox="1"/>
          <p:nvPr/>
        </p:nvSpPr>
        <p:spPr>
          <a:xfrm>
            <a:off x="3315505" y="3033876"/>
            <a:ext cx="1266970" cy="318924"/>
          </a:xfrm>
          <a:prstGeom prst="rect">
            <a:avLst/>
          </a:prstGeom>
          <a:solidFill>
            <a:schemeClr val="accent6">
              <a:lumMod val="20000"/>
              <a:lumOff val="80000"/>
            </a:schemeClr>
          </a:solidFill>
          <a:ln>
            <a:solidFill>
              <a:schemeClr val="accent6"/>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solidFill>
                  <a:schemeClr val="accent6"/>
                </a:solidFill>
              </a:rPr>
              <a:t>Answer</a:t>
            </a:r>
            <a:endParaRPr lang="en-CA" sz="1600" dirty="0">
              <a:solidFill>
                <a:schemeClr val="accent6"/>
              </a:solidFill>
            </a:endParaRPr>
          </a:p>
        </p:txBody>
      </p:sp>
      <p:sp>
        <p:nvSpPr>
          <p:cNvPr id="12" name="TextBox 11"/>
          <p:cNvSpPr txBox="1"/>
          <p:nvPr/>
        </p:nvSpPr>
        <p:spPr>
          <a:xfrm>
            <a:off x="3347864" y="6037886"/>
            <a:ext cx="1266970" cy="318924"/>
          </a:xfrm>
          <a:prstGeom prst="rect">
            <a:avLst/>
          </a:prstGeom>
          <a:solidFill>
            <a:schemeClr val="accent6">
              <a:lumMod val="20000"/>
              <a:lumOff val="80000"/>
            </a:schemeClr>
          </a:solidFill>
          <a:ln>
            <a:solidFill>
              <a:schemeClr val="accent6"/>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solidFill>
                  <a:schemeClr val="accent6"/>
                </a:solidFill>
              </a:rPr>
              <a:t>Answer</a:t>
            </a:r>
            <a:endParaRPr lang="en-CA" sz="1600" dirty="0">
              <a:solidFill>
                <a:schemeClr val="accent6"/>
              </a:solidFill>
            </a:endParaRPr>
          </a:p>
        </p:txBody>
      </p:sp>
      <p:sp>
        <p:nvSpPr>
          <p:cNvPr id="13" name="TextBox 12"/>
          <p:cNvSpPr txBox="1"/>
          <p:nvPr/>
        </p:nvSpPr>
        <p:spPr>
          <a:xfrm>
            <a:off x="7607628" y="3033876"/>
            <a:ext cx="1266970" cy="318924"/>
          </a:xfrm>
          <a:prstGeom prst="rect">
            <a:avLst/>
          </a:prstGeom>
          <a:solidFill>
            <a:schemeClr val="accent6">
              <a:lumMod val="20000"/>
              <a:lumOff val="80000"/>
            </a:schemeClr>
          </a:solidFill>
          <a:ln>
            <a:solidFill>
              <a:schemeClr val="accent6"/>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solidFill>
                  <a:schemeClr val="accent6"/>
                </a:solidFill>
              </a:rPr>
              <a:t>Answer</a:t>
            </a:r>
            <a:endParaRPr lang="en-CA" sz="1600" dirty="0">
              <a:solidFill>
                <a:schemeClr val="accent6"/>
              </a:solidFill>
            </a:endParaRPr>
          </a:p>
        </p:txBody>
      </p:sp>
      <p:sp>
        <p:nvSpPr>
          <p:cNvPr id="14" name="Content Placeholder 5"/>
          <p:cNvSpPr txBox="1">
            <a:spLocks/>
          </p:cNvSpPr>
          <p:nvPr/>
        </p:nvSpPr>
        <p:spPr>
          <a:xfrm>
            <a:off x="4686271" y="3505200"/>
            <a:ext cx="4186238" cy="2855260"/>
          </a:xfrm>
          <a:prstGeom prst="rect">
            <a:avLst/>
          </a:prstGeom>
          <a:solidFill>
            <a:schemeClr val="accent6">
              <a:lumMod val="20000"/>
              <a:lumOff val="80000"/>
            </a:schemeClr>
          </a:solidFill>
          <a:ln>
            <a:solidFill>
              <a:schemeClr val="accent6"/>
            </a:solidFill>
          </a:ln>
          <a:effectLst>
            <a:outerShdw blurRad="50800" dist="38100" dir="5400000" algn="t" rotWithShape="0">
              <a:prstClr val="black">
                <a:alpha val="40000"/>
              </a:prstClr>
            </a:outerShdw>
          </a:effectLst>
        </p:spPr>
        <p:txBody>
          <a:bodyPr vert="horz" lIns="91440" tIns="45720" rIns="91440" bIns="45720" rtlCol="0">
            <a:noAutofit/>
          </a:bodyPr>
          <a:lstStyle>
            <a:lvl1pPr marL="457200" indent="-457200" algn="l" defTabSz="914400" rtl="0" eaLnBrk="1" fontAlgn="base" latinLnBrk="0" hangingPunct="1">
              <a:spcBef>
                <a:spcPct val="20000"/>
              </a:spcBef>
              <a:spcAft>
                <a:spcPct val="0"/>
              </a:spcAft>
              <a:buClr>
                <a:srgbClr val="336699"/>
              </a:buClr>
              <a:buSzPct val="80000"/>
              <a:buFont typeface="+mj-lt"/>
              <a:buAutoNum type="arabicParenR"/>
              <a:defRPr lang="en-US" sz="2000" kern="1200" dirty="0" smtClean="0">
                <a:solidFill>
                  <a:schemeClr val="tx1"/>
                </a:solidFill>
                <a:latin typeface="Calibri" pitchFamily="34" charset="0"/>
                <a:ea typeface="+mn-ea"/>
                <a:cs typeface="Calibri" pitchFamily="34" charset="0"/>
              </a:defRPr>
            </a:lvl1pPr>
            <a:lvl2pPr marL="914400" indent="-457200" algn="l" defTabSz="914400" rtl="0" eaLnBrk="1" fontAlgn="base" latinLnBrk="0" hangingPunct="1">
              <a:spcBef>
                <a:spcPct val="20000"/>
              </a:spcBef>
              <a:spcAft>
                <a:spcPct val="0"/>
              </a:spcAft>
              <a:buClr>
                <a:srgbClr val="336699"/>
              </a:buClr>
              <a:buFont typeface="+mj-lt"/>
              <a:buAutoNum type="alphaLcPeriod"/>
              <a:defRPr lang="en-US" sz="1800" kern="1200" dirty="0" smtClean="0">
                <a:solidFill>
                  <a:schemeClr val="tx1"/>
                </a:solidFill>
                <a:latin typeface="Calibri" pitchFamily="34" charset="0"/>
                <a:ea typeface="+mn-ea"/>
                <a:cs typeface="Calibri" pitchFamily="34" charset="0"/>
              </a:defRPr>
            </a:lvl2pPr>
            <a:lvl3pPr marL="1257300" indent="-342900" algn="l" defTabSz="914400" rtl="0" eaLnBrk="1" fontAlgn="base" latinLnBrk="0" hangingPunct="1">
              <a:spcBef>
                <a:spcPct val="20000"/>
              </a:spcBef>
              <a:spcAft>
                <a:spcPct val="0"/>
              </a:spcAft>
              <a:buClr>
                <a:srgbClr val="336699"/>
              </a:buClr>
              <a:buFont typeface="+mj-lt"/>
              <a:buAutoNum type="arabicPeriod"/>
              <a:defRPr lang="en-US" sz="1800" kern="1200" dirty="0" smtClean="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spcBef>
                <a:spcPts val="0"/>
              </a:spcBef>
              <a:buFont typeface="+mj-lt"/>
              <a:buAutoNum type="arabicParenR" startAt="4"/>
            </a:pPr>
            <a:r>
              <a:rPr lang="en-US" sz="1900" dirty="0" smtClean="0"/>
              <a:t>Which formatting </a:t>
            </a:r>
            <a:r>
              <a:rPr lang="en-US" sz="1900" dirty="0"/>
              <a:t>effects </a:t>
            </a:r>
            <a:r>
              <a:rPr lang="en-US" sz="1900" dirty="0" smtClean="0"/>
              <a:t>can you </a:t>
            </a:r>
            <a:r>
              <a:rPr lang="en-US" sz="1900" dirty="0"/>
              <a:t>apply to </a:t>
            </a:r>
            <a:r>
              <a:rPr lang="en-US" sz="1900" dirty="0" smtClean="0"/>
              <a:t>pictures?</a:t>
            </a:r>
            <a:endParaRPr lang="en-US" sz="1900" dirty="0"/>
          </a:p>
          <a:p>
            <a:pPr marL="850900" lvl="1" indent="-393700">
              <a:spcBef>
                <a:spcPts val="0"/>
              </a:spcBef>
            </a:pPr>
            <a:r>
              <a:rPr lang="en-US" sz="1900" dirty="0" smtClean="0"/>
              <a:t>borders</a:t>
            </a:r>
            <a:endParaRPr lang="en-US" sz="1900" dirty="0"/>
          </a:p>
          <a:p>
            <a:pPr marL="850900" lvl="1" indent="-393700">
              <a:spcBef>
                <a:spcPts val="0"/>
              </a:spcBef>
            </a:pPr>
            <a:r>
              <a:rPr lang="en-US" sz="1900" dirty="0" smtClean="0"/>
              <a:t>adjusting </a:t>
            </a:r>
            <a:r>
              <a:rPr lang="en-US" sz="1900" dirty="0"/>
              <a:t>picture </a:t>
            </a:r>
            <a:r>
              <a:rPr lang="en-US" sz="1900" dirty="0" smtClean="0"/>
              <a:t>brightness</a:t>
            </a:r>
            <a:endParaRPr lang="en-US" sz="1900" dirty="0"/>
          </a:p>
          <a:p>
            <a:pPr marL="850900" lvl="1" indent="-393700">
              <a:spcBef>
                <a:spcPts val="0"/>
              </a:spcBef>
            </a:pPr>
            <a:r>
              <a:rPr lang="en-US" sz="1900" dirty="0" smtClean="0"/>
              <a:t>modifying </a:t>
            </a:r>
            <a:r>
              <a:rPr lang="en-US" sz="1900" dirty="0"/>
              <a:t>picture </a:t>
            </a:r>
            <a:r>
              <a:rPr lang="en-US" sz="1900" dirty="0" smtClean="0"/>
              <a:t>colors</a:t>
            </a:r>
            <a:endParaRPr lang="en-US" sz="1900" dirty="0"/>
          </a:p>
          <a:p>
            <a:pPr marL="850900" lvl="1" indent="-393700">
              <a:spcBef>
                <a:spcPts val="0"/>
              </a:spcBef>
            </a:pPr>
            <a:r>
              <a:rPr lang="en-US" sz="1900" dirty="0" smtClean="0"/>
              <a:t>All </a:t>
            </a:r>
            <a:r>
              <a:rPr lang="en-US" sz="1900" dirty="0"/>
              <a:t>of the above</a:t>
            </a:r>
            <a:endParaRPr lang="en-CA" sz="1900" dirty="0"/>
          </a:p>
        </p:txBody>
      </p:sp>
      <p:sp>
        <p:nvSpPr>
          <p:cNvPr id="15" name="TextBox 14"/>
          <p:cNvSpPr txBox="1"/>
          <p:nvPr/>
        </p:nvSpPr>
        <p:spPr>
          <a:xfrm>
            <a:off x="7607628" y="5704207"/>
            <a:ext cx="1266970" cy="318924"/>
          </a:xfrm>
          <a:prstGeom prst="rect">
            <a:avLst/>
          </a:prstGeom>
          <a:solidFill>
            <a:schemeClr val="accent6">
              <a:lumMod val="20000"/>
              <a:lumOff val="80000"/>
            </a:schemeClr>
          </a:solidFill>
          <a:ln>
            <a:solidFill>
              <a:schemeClr val="accent6"/>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solidFill>
                  <a:schemeClr val="accent6"/>
                </a:solidFill>
              </a:rPr>
              <a:t>Answer</a:t>
            </a:r>
            <a:endParaRPr lang="en-CA" sz="1600" dirty="0">
              <a:solidFill>
                <a:schemeClr val="accent6"/>
              </a:solidFill>
            </a:endParaRPr>
          </a:p>
        </p:txBody>
      </p:sp>
      <p:sp>
        <p:nvSpPr>
          <p:cNvPr id="16" name="TextBox 15"/>
          <p:cNvSpPr txBox="1"/>
          <p:nvPr/>
        </p:nvSpPr>
        <p:spPr>
          <a:xfrm>
            <a:off x="7605540" y="6029974"/>
            <a:ext cx="1266970" cy="318924"/>
          </a:xfrm>
          <a:prstGeom prst="rect">
            <a:avLst/>
          </a:prstGeom>
          <a:solidFill>
            <a:schemeClr val="accent6"/>
          </a:solidFill>
          <a:ln>
            <a:solidFill>
              <a:schemeClr val="accent6"/>
            </a:solidFill>
          </a:ln>
          <a:effectLst>
            <a:outerShdw blurRad="50800" dist="38100" dir="5400000" algn="t"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solidFill>
                  <a:schemeClr val="bg1"/>
                </a:solidFill>
              </a:rPr>
              <a:t>Next  Slide</a:t>
            </a:r>
            <a:endParaRPr lang="en-CA" sz="1600" dirty="0">
              <a:solidFill>
                <a:schemeClr val="bg1"/>
              </a:solidFill>
            </a:endParaRPr>
          </a:p>
        </p:txBody>
      </p:sp>
    </p:spTree>
    <p:extLst>
      <p:ext uri="{BB962C8B-B14F-4D97-AF65-F5344CB8AC3E}">
        <p14:creationId xmlns:p14="http://schemas.microsoft.com/office/powerpoint/2010/main" val="1330167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11"/>
                                        </p:tgtEl>
                                        <p:attrNameLst>
                                          <p:attrName>style.fontWeight</p:attrName>
                                        </p:attrNameLst>
                                      </p:cBhvr>
                                      <p:to>
                                        <p:strVal val="bold"/>
                                      </p:to>
                                    </p:set>
                                  </p:childTnLst>
                                </p:cTn>
                              </p:par>
                              <p:par>
                                <p:cTn id="7" presetID="15" presetClass="emph" presetSubtype="0" nodeType="withEffect">
                                  <p:stCondLst>
                                    <p:cond delay="0"/>
                                  </p:stCondLst>
                                  <p:iterate type="lt">
                                    <p:tmAbs val="25"/>
                                  </p:iterate>
                                  <p:childTnLst>
                                    <p:set>
                                      <p:cBhvr override="childStyle">
                                        <p:cTn id="8" dur="indefinite"/>
                                        <p:tgtEl>
                                          <p:spTgt spid="7">
                                            <p:txEl>
                                              <p:pRg st="4" end="4"/>
                                            </p:txEl>
                                          </p:spTgt>
                                        </p:tgtEl>
                                        <p:attrNameLst>
                                          <p:attrName>style.fontWeight</p:attrName>
                                        </p:attrNameLst>
                                      </p:cBhvr>
                                      <p:to>
                                        <p:strVal val="bold"/>
                                      </p:to>
                                    </p:set>
                                  </p:childTnLst>
                                </p:cTn>
                              </p:par>
                            </p:childTnLst>
                          </p:cTn>
                        </p:par>
                      </p:childTnLst>
                    </p:cTn>
                  </p:par>
                  <p:par>
                    <p:cTn id="9" fill="hold">
                      <p:stCondLst>
                        <p:cond delay="indefinite"/>
                      </p:stCondLst>
                      <p:childTnLst>
                        <p:par>
                          <p:cTn id="10" fill="hold">
                            <p:stCondLst>
                              <p:cond delay="0"/>
                            </p:stCondLst>
                            <p:childTnLst>
                              <p:par>
                                <p:cTn id="11" presetID="15" presetClass="emph" presetSubtype="0" grpId="0" nodeType="clickEffect">
                                  <p:stCondLst>
                                    <p:cond delay="0"/>
                                  </p:stCondLst>
                                  <p:iterate type="lt">
                                    <p:tmAbs val="25"/>
                                  </p:iterate>
                                  <p:childTnLst>
                                    <p:set>
                                      <p:cBhvr override="childStyle">
                                        <p:cTn id="12" dur="indefinite"/>
                                        <p:tgtEl>
                                          <p:spTgt spid="12"/>
                                        </p:tgtEl>
                                        <p:attrNameLst>
                                          <p:attrName>style.fontWeight</p:attrName>
                                        </p:attrNameLst>
                                      </p:cBhvr>
                                      <p:to>
                                        <p:strVal val="bold"/>
                                      </p:to>
                                    </p:set>
                                  </p:childTnLst>
                                </p:cTn>
                              </p:par>
                              <p:par>
                                <p:cTn id="13" presetID="15" presetClass="emph" presetSubtype="0" nodeType="withEffect">
                                  <p:stCondLst>
                                    <p:cond delay="0"/>
                                  </p:stCondLst>
                                  <p:iterate type="lt">
                                    <p:tmAbs val="25"/>
                                  </p:iterate>
                                  <p:childTnLst>
                                    <p:set>
                                      <p:cBhvr override="childStyle">
                                        <p:cTn id="14" dur="indefinite"/>
                                        <p:tgtEl>
                                          <p:spTgt spid="8">
                                            <p:txEl>
                                              <p:pRg st="2" end="2"/>
                                            </p:txEl>
                                          </p:spTgt>
                                        </p:tgtEl>
                                        <p:attrNameLst>
                                          <p:attrName>style.fontWeight</p:attrName>
                                        </p:attrNameLst>
                                      </p:cBhvr>
                                      <p:to>
                                        <p:strVal val="bold"/>
                                      </p:to>
                                    </p:set>
                                  </p:childTnLst>
                                </p:cTn>
                              </p:par>
                            </p:childTnLst>
                          </p:cTn>
                        </p:par>
                      </p:childTnLst>
                    </p:cTn>
                  </p:par>
                  <p:par>
                    <p:cTn id="15" fill="hold">
                      <p:stCondLst>
                        <p:cond delay="indefinite"/>
                      </p:stCondLst>
                      <p:childTnLst>
                        <p:par>
                          <p:cTn id="16" fill="hold">
                            <p:stCondLst>
                              <p:cond delay="0"/>
                            </p:stCondLst>
                            <p:childTnLst>
                              <p:par>
                                <p:cTn id="17" presetID="15" presetClass="emph" presetSubtype="0" grpId="0" nodeType="clickEffect">
                                  <p:stCondLst>
                                    <p:cond delay="0"/>
                                  </p:stCondLst>
                                  <p:iterate type="lt">
                                    <p:tmAbs val="25"/>
                                  </p:iterate>
                                  <p:childTnLst>
                                    <p:set>
                                      <p:cBhvr override="childStyle">
                                        <p:cTn id="18" dur="indefinite"/>
                                        <p:tgtEl>
                                          <p:spTgt spid="13"/>
                                        </p:tgtEl>
                                        <p:attrNameLst>
                                          <p:attrName>style.fontWeight</p:attrName>
                                        </p:attrNameLst>
                                      </p:cBhvr>
                                      <p:to>
                                        <p:strVal val="bold"/>
                                      </p:to>
                                    </p:set>
                                  </p:childTnLst>
                                </p:cTn>
                              </p:par>
                              <p:par>
                                <p:cTn id="19" presetID="15" presetClass="emph" presetSubtype="0" nodeType="withEffect">
                                  <p:stCondLst>
                                    <p:cond delay="0"/>
                                  </p:stCondLst>
                                  <p:iterate type="lt">
                                    <p:tmAbs val="25"/>
                                  </p:iterate>
                                  <p:childTnLst>
                                    <p:set>
                                      <p:cBhvr override="childStyle">
                                        <p:cTn id="20" dur="indefinite"/>
                                        <p:tgtEl>
                                          <p:spTgt spid="9">
                                            <p:txEl>
                                              <p:pRg st="3" end="3"/>
                                            </p:txEl>
                                          </p:spTgt>
                                        </p:tgtEl>
                                        <p:attrNameLst>
                                          <p:attrName>style.fontWeight</p:attrName>
                                        </p:attrNameLst>
                                      </p:cBhvr>
                                      <p:to>
                                        <p:strVal val="bold"/>
                                      </p:to>
                                    </p:set>
                                  </p:childTnLst>
                                </p:cTn>
                              </p:par>
                            </p:childTnLst>
                          </p:cTn>
                        </p:par>
                      </p:childTnLst>
                    </p:cTn>
                  </p:par>
                  <p:par>
                    <p:cTn id="21" fill="hold">
                      <p:stCondLst>
                        <p:cond delay="indefinite"/>
                      </p:stCondLst>
                      <p:childTnLst>
                        <p:par>
                          <p:cTn id="22" fill="hold">
                            <p:stCondLst>
                              <p:cond delay="0"/>
                            </p:stCondLst>
                            <p:childTnLst>
                              <p:par>
                                <p:cTn id="23" presetID="15" presetClass="emph" presetSubtype="0" grpId="0" nodeType="clickEffect">
                                  <p:stCondLst>
                                    <p:cond delay="0"/>
                                  </p:stCondLst>
                                  <p:iterate type="lt">
                                    <p:tmAbs val="25"/>
                                  </p:iterate>
                                  <p:childTnLst>
                                    <p:set>
                                      <p:cBhvr override="childStyle">
                                        <p:cTn id="24" dur="indefinite"/>
                                        <p:tgtEl>
                                          <p:spTgt spid="15"/>
                                        </p:tgtEl>
                                        <p:attrNameLst>
                                          <p:attrName>style.fontWeight</p:attrName>
                                        </p:attrNameLst>
                                      </p:cBhvr>
                                      <p:to>
                                        <p:strVal val="bold"/>
                                      </p:to>
                                    </p:set>
                                  </p:childTnLst>
                                </p:cTn>
                              </p:par>
                              <p:par>
                                <p:cTn id="25" presetID="15" presetClass="emph" presetSubtype="0" nodeType="withEffect">
                                  <p:stCondLst>
                                    <p:cond delay="0"/>
                                  </p:stCondLst>
                                  <p:iterate type="lt">
                                    <p:tmAbs val="25"/>
                                  </p:iterate>
                                  <p:childTnLst>
                                    <p:set>
                                      <p:cBhvr override="childStyle">
                                        <p:cTn id="26" dur="indefinite"/>
                                        <p:tgtEl>
                                          <p:spTgt spid="14">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PT title.jpg"/>
          <p:cNvPicPr>
            <a:picLocks noChangeAspect="1"/>
          </p:cNvPicPr>
          <p:nvPr/>
        </p:nvPicPr>
        <p:blipFill>
          <a:blip r:embed="rId3" cstate="print"/>
          <a:stretch>
            <a:fillRect/>
          </a:stretch>
        </p:blipFill>
        <p:spPr>
          <a:xfrm>
            <a:off x="9396" y="0"/>
            <a:ext cx="9144000" cy="6858000"/>
          </a:xfrm>
          <a:prstGeom prst="rect">
            <a:avLst/>
          </a:prstGeom>
        </p:spPr>
      </p:pic>
      <p:sp>
        <p:nvSpPr>
          <p:cNvPr id="7" name="TextBox 6"/>
          <p:cNvSpPr txBox="1"/>
          <p:nvPr/>
        </p:nvSpPr>
        <p:spPr>
          <a:xfrm>
            <a:off x="0" y="381000"/>
            <a:ext cx="9143999" cy="646331"/>
          </a:xfrm>
          <a:prstGeom prst="rect">
            <a:avLst/>
          </a:prstGeom>
          <a:noFill/>
        </p:spPr>
        <p:txBody>
          <a:bodyPr wrap="square" rtlCol="0">
            <a:spAutoFit/>
          </a:bodyPr>
          <a:lstStyle/>
          <a:p>
            <a:pPr algn="ctr"/>
            <a:r>
              <a:rPr lang="en-US" sz="3600" b="1" dirty="0" smtClean="0"/>
              <a:t>Skill </a:t>
            </a:r>
            <a:r>
              <a:rPr lang="en-US" sz="3600" b="1" dirty="0"/>
              <a:t>4: Add Sound  </a:t>
            </a:r>
          </a:p>
        </p:txBody>
      </p:sp>
      <p:sp>
        <p:nvSpPr>
          <p:cNvPr id="3" name="Slide Number Placeholder 2"/>
          <p:cNvSpPr>
            <a:spLocks noGrp="1"/>
          </p:cNvSpPr>
          <p:nvPr>
            <p:ph type="sldNum" sz="quarter" idx="12"/>
          </p:nvPr>
        </p:nvSpPr>
        <p:spPr/>
        <p:txBody>
          <a:bodyPr/>
          <a:lstStyle/>
          <a:p>
            <a:fld id="{C1881F87-F1D1-4E82-B161-792A900F0BBC}" type="slidenum">
              <a:rPr lang="en-US" smtClean="0"/>
              <a:pPr/>
              <a:t>19</a:t>
            </a:fld>
            <a:endParaRPr lang="en-US"/>
          </a:p>
        </p:txBody>
      </p:sp>
      <p:sp>
        <p:nvSpPr>
          <p:cNvPr id="6" name="Date Placeholder 5"/>
          <p:cNvSpPr>
            <a:spLocks noGrp="1"/>
          </p:cNvSpPr>
          <p:nvPr>
            <p:ph type="ftr" sz="quarter" idx="11"/>
          </p:nvPr>
        </p:nvSpPr>
        <p:spPr>
          <a:xfrm>
            <a:off x="0" y="6370515"/>
            <a:ext cx="2895600" cy="365125"/>
          </a:xfrm>
        </p:spPr>
        <p:txBody>
          <a:bodyPr/>
          <a:lstStyle/>
          <a:p>
            <a:r>
              <a:rPr lang="en-US" dirty="0"/>
              <a:t>© Paradigm Publishing, Inc.</a:t>
            </a:r>
          </a:p>
        </p:txBody>
      </p:sp>
      <p:sp>
        <p:nvSpPr>
          <p:cNvPr id="2" name="Rectangle 1"/>
          <p:cNvSpPr/>
          <p:nvPr/>
        </p:nvSpPr>
        <p:spPr>
          <a:xfrm>
            <a:off x="395260" y="1447800"/>
            <a:ext cx="8382000" cy="4401205"/>
          </a:xfrm>
          <a:prstGeom prst="rect">
            <a:avLst/>
          </a:prstGeom>
        </p:spPr>
        <p:txBody>
          <a:bodyPr wrap="square">
            <a:spAutoFit/>
          </a:bodyPr>
          <a:lstStyle/>
          <a:p>
            <a:pPr marL="342900" indent="-342900">
              <a:buFont typeface="Arial" pitchFamily="34" charset="0"/>
              <a:buChar char="•"/>
            </a:pPr>
            <a:r>
              <a:rPr lang="en-US" sz="2800" dirty="0" smtClean="0"/>
              <a:t>In </a:t>
            </a:r>
            <a:r>
              <a:rPr lang="en-US" sz="2800" dirty="0"/>
              <a:t>the Slides/Outline pane, select the last slide in the presentation.</a:t>
            </a:r>
          </a:p>
          <a:p>
            <a:pPr marL="342900" indent="-342900">
              <a:buFont typeface="Arial" pitchFamily="34" charset="0"/>
              <a:buChar char="•"/>
            </a:pPr>
            <a:r>
              <a:rPr lang="en-US" sz="2800" dirty="0" smtClean="0"/>
              <a:t>Click </a:t>
            </a:r>
            <a:r>
              <a:rPr lang="en-US" sz="2800" dirty="0"/>
              <a:t>the Transitions tab.</a:t>
            </a:r>
          </a:p>
          <a:p>
            <a:pPr marL="342900" indent="-342900">
              <a:buFont typeface="Arial" pitchFamily="34" charset="0"/>
              <a:buChar char="•"/>
            </a:pPr>
            <a:r>
              <a:rPr lang="en-US" sz="2800" dirty="0" smtClean="0"/>
              <a:t>In </a:t>
            </a:r>
            <a:r>
              <a:rPr lang="en-US" sz="2800" dirty="0"/>
              <a:t>the Timing group, click the down arrow next to the </a:t>
            </a:r>
            <a:r>
              <a:rPr lang="en-US" sz="2800" i="1" dirty="0"/>
              <a:t>Sound </a:t>
            </a:r>
            <a:r>
              <a:rPr lang="en-US" sz="2800" dirty="0"/>
              <a:t>field to </a:t>
            </a:r>
            <a:r>
              <a:rPr lang="en-US" sz="2800" dirty="0" smtClean="0"/>
              <a:t>display a </a:t>
            </a:r>
            <a:r>
              <a:rPr lang="en-US" sz="2800" dirty="0"/>
              <a:t>menu of sounds.</a:t>
            </a:r>
          </a:p>
          <a:p>
            <a:pPr marL="342900" indent="-342900">
              <a:buFont typeface="Arial" pitchFamily="34" charset="0"/>
              <a:buChar char="•"/>
            </a:pPr>
            <a:r>
              <a:rPr lang="en-US" sz="2800" dirty="0" smtClean="0"/>
              <a:t>Click </a:t>
            </a:r>
            <a:r>
              <a:rPr lang="en-US" sz="2800" i="1" dirty="0"/>
              <a:t>Applause </a:t>
            </a:r>
            <a:r>
              <a:rPr lang="en-US" sz="2800" dirty="0"/>
              <a:t>in the drop-down list to apply this sound to the selected slide</a:t>
            </a:r>
            <a:r>
              <a:rPr lang="en-US" sz="2800" dirty="0" smtClean="0"/>
              <a:t>. Now</a:t>
            </a:r>
            <a:r>
              <a:rPr lang="en-US" sz="2800" dirty="0"/>
              <a:t>, when the last slide appears during a slide show, this sound plays.</a:t>
            </a:r>
          </a:p>
          <a:p>
            <a:pPr marL="342900" indent="-342900">
              <a:buFont typeface="Arial" pitchFamily="34" charset="0"/>
              <a:buChar char="•"/>
            </a:pPr>
            <a:r>
              <a:rPr lang="en-US" sz="2800" dirty="0" smtClean="0"/>
              <a:t>Click </a:t>
            </a:r>
            <a:r>
              <a:rPr lang="en-US" sz="2800" dirty="0"/>
              <a:t>the down arrow next to the </a:t>
            </a:r>
            <a:r>
              <a:rPr lang="en-US" sz="2800" i="1" dirty="0"/>
              <a:t>Duration </a:t>
            </a:r>
            <a:r>
              <a:rPr lang="en-US" sz="2800" dirty="0"/>
              <a:t>field twice to change the time </a:t>
            </a:r>
            <a:r>
              <a:rPr lang="en-US" sz="2800" dirty="0" smtClean="0"/>
              <a:t>to </a:t>
            </a:r>
            <a:r>
              <a:rPr lang="en-US" sz="2800" i="1" dirty="0" smtClean="0"/>
              <a:t>03.00</a:t>
            </a:r>
            <a:r>
              <a:rPr lang="en-US" sz="2800" dirty="0" smtClean="0"/>
              <a:t>.</a:t>
            </a:r>
            <a:endParaRPr lang="en-US" sz="2800" dirty="0"/>
          </a:p>
        </p:txBody>
      </p:sp>
    </p:spTree>
    <p:extLst>
      <p:ext uri="{BB962C8B-B14F-4D97-AF65-F5344CB8AC3E}">
        <p14:creationId xmlns:p14="http://schemas.microsoft.com/office/powerpoint/2010/main" val="9191649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PT Opener.jpg"/>
          <p:cNvPicPr>
            <a:picLocks noChangeAspect="1"/>
          </p:cNvPicPr>
          <p:nvPr/>
        </p:nvPicPr>
        <p:blipFill>
          <a:blip r:embed="rId3" cstate="print"/>
          <a:stretch>
            <a:fillRect/>
          </a:stretch>
        </p:blipFill>
        <p:spPr>
          <a:xfrm>
            <a:off x="0" y="0"/>
            <a:ext cx="9144000" cy="6858000"/>
          </a:xfrm>
          <a:prstGeom prst="rect">
            <a:avLst/>
          </a:prstGeom>
        </p:spPr>
      </p:pic>
      <p:sp>
        <p:nvSpPr>
          <p:cNvPr id="2" name="Rectangle 1"/>
          <p:cNvSpPr/>
          <p:nvPr/>
        </p:nvSpPr>
        <p:spPr>
          <a:xfrm>
            <a:off x="463635" y="5257800"/>
            <a:ext cx="4679999" cy="1200329"/>
          </a:xfrm>
          <a:prstGeom prst="rect">
            <a:avLst/>
          </a:prstGeom>
        </p:spPr>
        <p:txBody>
          <a:bodyPr wrap="none">
            <a:spAutoFit/>
          </a:bodyPr>
          <a:lstStyle/>
          <a:p>
            <a:r>
              <a:rPr lang="en-US" sz="3600" b="1" dirty="0"/>
              <a:t>Adding Visual </a:t>
            </a:r>
            <a:r>
              <a:rPr lang="en-US" sz="3600" b="1" dirty="0" smtClean="0"/>
              <a:t>Elements</a:t>
            </a:r>
          </a:p>
          <a:p>
            <a:r>
              <a:rPr lang="en-US" sz="3600" b="1" dirty="0" smtClean="0"/>
              <a:t>and </a:t>
            </a:r>
            <a:r>
              <a:rPr lang="en-US" sz="3600" b="1" dirty="0"/>
              <a:t>Sound</a:t>
            </a:r>
          </a:p>
        </p:txBody>
      </p:sp>
      <p:sp>
        <p:nvSpPr>
          <p:cNvPr id="6" name="Slide Number Placeholder 5"/>
          <p:cNvSpPr>
            <a:spLocks noGrp="1"/>
          </p:cNvSpPr>
          <p:nvPr>
            <p:ph type="sldNum" sz="quarter" idx="12"/>
          </p:nvPr>
        </p:nvSpPr>
        <p:spPr/>
        <p:txBody>
          <a:bodyPr/>
          <a:lstStyle/>
          <a:p>
            <a:fld id="{C1881F87-F1D1-4E82-B161-792A900F0BBC}" type="slidenum">
              <a:rPr lang="en-US" smtClean="0"/>
              <a:pPr/>
              <a:t>2</a:t>
            </a:fld>
            <a:endParaRPr lang="en-US"/>
          </a:p>
        </p:txBody>
      </p:sp>
      <p:sp>
        <p:nvSpPr>
          <p:cNvPr id="13" name="Date Placeholder 5"/>
          <p:cNvSpPr>
            <a:spLocks noGrp="1"/>
          </p:cNvSpPr>
          <p:nvPr>
            <p:ph type="ftr" sz="quarter" idx="11"/>
          </p:nvPr>
        </p:nvSpPr>
        <p:spPr>
          <a:xfrm>
            <a:off x="0" y="6316596"/>
            <a:ext cx="2895600" cy="365125"/>
          </a:xfrm>
        </p:spPr>
        <p:txBody>
          <a:bodyPr/>
          <a:lstStyle/>
          <a:p>
            <a:r>
              <a:rPr lang="en-US" dirty="0"/>
              <a:t>© Paradigm Publishing, Inc.</a:t>
            </a:r>
          </a:p>
        </p:txBody>
      </p:sp>
      <p:sp>
        <p:nvSpPr>
          <p:cNvPr id="7" name="Rectangle 6"/>
          <p:cNvSpPr/>
          <p:nvPr/>
        </p:nvSpPr>
        <p:spPr>
          <a:xfrm>
            <a:off x="481718" y="4827869"/>
            <a:ext cx="1631216" cy="523220"/>
          </a:xfrm>
          <a:prstGeom prst="rect">
            <a:avLst/>
          </a:prstGeom>
        </p:spPr>
        <p:txBody>
          <a:bodyPr wrap="none">
            <a:spAutoFit/>
          </a:bodyPr>
          <a:lstStyle/>
          <a:p>
            <a:pPr lvl="0">
              <a:spcBef>
                <a:spcPct val="20000"/>
              </a:spcBef>
            </a:pPr>
            <a:r>
              <a:rPr lang="en-US" sz="2800" b="1" dirty="0">
                <a:solidFill>
                  <a:prstClr val="black"/>
                </a:solidFill>
              </a:rPr>
              <a:t>Chapter 3</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7287" y="2057400"/>
            <a:ext cx="6829425"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82810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PT title.jpg"/>
          <p:cNvPicPr>
            <a:picLocks noChangeAspect="1"/>
          </p:cNvPicPr>
          <p:nvPr/>
        </p:nvPicPr>
        <p:blipFill>
          <a:blip r:embed="rId3" cstate="print"/>
          <a:stretch>
            <a:fillRect/>
          </a:stretch>
        </p:blipFill>
        <p:spPr>
          <a:xfrm>
            <a:off x="9396" y="0"/>
            <a:ext cx="9144000" cy="6858000"/>
          </a:xfrm>
          <a:prstGeom prst="rect">
            <a:avLst/>
          </a:prstGeom>
        </p:spPr>
      </p:pic>
      <p:sp>
        <p:nvSpPr>
          <p:cNvPr id="7" name="TextBox 6"/>
          <p:cNvSpPr txBox="1"/>
          <p:nvPr/>
        </p:nvSpPr>
        <p:spPr>
          <a:xfrm>
            <a:off x="0" y="381000"/>
            <a:ext cx="9143999" cy="646331"/>
          </a:xfrm>
          <a:prstGeom prst="rect">
            <a:avLst/>
          </a:prstGeom>
          <a:noFill/>
        </p:spPr>
        <p:txBody>
          <a:bodyPr wrap="square" rtlCol="0">
            <a:spAutoFit/>
          </a:bodyPr>
          <a:lstStyle/>
          <a:p>
            <a:pPr algn="ctr"/>
            <a:r>
              <a:rPr lang="en-US" sz="3600" b="1" dirty="0" smtClean="0"/>
              <a:t>Skill </a:t>
            </a:r>
            <a:r>
              <a:rPr lang="en-US" sz="3600" b="1" dirty="0"/>
              <a:t>4: Add </a:t>
            </a:r>
            <a:r>
              <a:rPr lang="en-US" sz="3600" b="1" dirty="0" smtClean="0"/>
              <a:t>Sound, continued  </a:t>
            </a:r>
            <a:endParaRPr lang="en-US" sz="3600" b="1" dirty="0"/>
          </a:p>
        </p:txBody>
      </p:sp>
      <p:sp>
        <p:nvSpPr>
          <p:cNvPr id="3" name="Slide Number Placeholder 2"/>
          <p:cNvSpPr>
            <a:spLocks noGrp="1"/>
          </p:cNvSpPr>
          <p:nvPr>
            <p:ph type="sldNum" sz="quarter" idx="12"/>
          </p:nvPr>
        </p:nvSpPr>
        <p:spPr/>
        <p:txBody>
          <a:bodyPr/>
          <a:lstStyle/>
          <a:p>
            <a:fld id="{C1881F87-F1D1-4E82-B161-792A900F0BBC}" type="slidenum">
              <a:rPr lang="en-US" smtClean="0"/>
              <a:pPr/>
              <a:t>20</a:t>
            </a:fld>
            <a:endParaRPr lang="en-US"/>
          </a:p>
        </p:txBody>
      </p:sp>
      <p:sp>
        <p:nvSpPr>
          <p:cNvPr id="6" name="Date Placeholder 5"/>
          <p:cNvSpPr>
            <a:spLocks noGrp="1"/>
          </p:cNvSpPr>
          <p:nvPr>
            <p:ph type="ftr" sz="quarter" idx="11"/>
          </p:nvPr>
        </p:nvSpPr>
        <p:spPr>
          <a:xfrm>
            <a:off x="0" y="6370515"/>
            <a:ext cx="2895600" cy="365125"/>
          </a:xfrm>
        </p:spPr>
        <p:txBody>
          <a:bodyPr/>
          <a:lstStyle/>
          <a:p>
            <a:r>
              <a:rPr lang="en-US" dirty="0"/>
              <a:t>© Paradigm Publishing, Inc.</a:t>
            </a:r>
          </a:p>
        </p:txBody>
      </p:sp>
      <p:sp>
        <p:nvSpPr>
          <p:cNvPr id="2" name="Rectangle 1"/>
          <p:cNvSpPr/>
          <p:nvPr/>
        </p:nvSpPr>
        <p:spPr>
          <a:xfrm>
            <a:off x="395260" y="1295400"/>
            <a:ext cx="8382000" cy="2677656"/>
          </a:xfrm>
          <a:prstGeom prst="rect">
            <a:avLst/>
          </a:prstGeom>
        </p:spPr>
        <p:txBody>
          <a:bodyPr wrap="square">
            <a:spAutoFit/>
          </a:bodyPr>
          <a:lstStyle/>
          <a:p>
            <a:pPr marL="342900" indent="-342900">
              <a:buFont typeface="Arial" pitchFamily="34" charset="0"/>
              <a:buChar char="•"/>
            </a:pPr>
            <a:r>
              <a:rPr lang="en-US" sz="2800" dirty="0" smtClean="0"/>
              <a:t>Save </a:t>
            </a:r>
            <a:r>
              <a:rPr lang="en-US" sz="2800" dirty="0"/>
              <a:t>the file.</a:t>
            </a:r>
          </a:p>
          <a:p>
            <a:pPr marL="342900" indent="-342900">
              <a:buFont typeface="Arial" pitchFamily="34" charset="0"/>
              <a:buChar char="•"/>
            </a:pPr>
            <a:r>
              <a:rPr lang="en-US" sz="2800" dirty="0" smtClean="0"/>
              <a:t>Preview </a:t>
            </a:r>
            <a:r>
              <a:rPr lang="en-US" sz="2800" dirty="0"/>
              <a:t>the applied </a:t>
            </a:r>
            <a:r>
              <a:rPr lang="en-US" sz="2800" dirty="0" smtClean="0"/>
              <a:t>sound and </a:t>
            </a:r>
            <a:r>
              <a:rPr lang="en-US" sz="2800" dirty="0"/>
              <a:t>animation for </a:t>
            </a:r>
            <a:r>
              <a:rPr lang="en-US" sz="2800" dirty="0" smtClean="0"/>
              <a:t>the last slide by clicking </a:t>
            </a:r>
            <a:r>
              <a:rPr lang="en-US" sz="2800" dirty="0"/>
              <a:t>the Slide Show </a:t>
            </a:r>
            <a:r>
              <a:rPr lang="en-US" sz="2800" dirty="0" smtClean="0"/>
              <a:t>view button </a:t>
            </a:r>
            <a:r>
              <a:rPr lang="en-US" sz="2800" dirty="0"/>
              <a:t>at the bottom of </a:t>
            </a:r>
            <a:r>
              <a:rPr lang="en-US" sz="2800" dirty="0" smtClean="0"/>
              <a:t>the screen</a:t>
            </a:r>
            <a:r>
              <a:rPr lang="en-US" sz="2800" dirty="0"/>
              <a:t>.</a:t>
            </a:r>
          </a:p>
          <a:p>
            <a:pPr marL="342900" indent="-342900">
              <a:buFont typeface="Arial" pitchFamily="34" charset="0"/>
              <a:buChar char="•"/>
            </a:pPr>
            <a:r>
              <a:rPr lang="en-US" sz="2800" dirty="0" smtClean="0"/>
              <a:t>After </a:t>
            </a:r>
            <a:r>
              <a:rPr lang="en-US" sz="2800" dirty="0"/>
              <a:t>previewing the slide</a:t>
            </a:r>
            <a:r>
              <a:rPr lang="en-US" sz="2800" dirty="0" smtClean="0"/>
              <a:t>, press Esc </a:t>
            </a:r>
            <a:r>
              <a:rPr lang="en-US" sz="2800" dirty="0"/>
              <a:t>to return to </a:t>
            </a:r>
            <a:r>
              <a:rPr lang="en-US" sz="2800" dirty="0" smtClean="0"/>
              <a:t>the Normal </a:t>
            </a:r>
            <a:r>
              <a:rPr lang="en-US" sz="2800" dirty="0"/>
              <a:t>view.</a:t>
            </a:r>
            <a:endParaRPr lang="en-US" sz="2200" dirty="0"/>
          </a:p>
        </p:txBody>
      </p:sp>
    </p:spTree>
    <p:extLst>
      <p:ext uri="{BB962C8B-B14F-4D97-AF65-F5344CB8AC3E}">
        <p14:creationId xmlns:p14="http://schemas.microsoft.com/office/powerpoint/2010/main" val="34125782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blank.jpg"/>
          <p:cNvPicPr>
            <a:picLocks noChangeAspect="1"/>
          </p:cNvPicPr>
          <p:nvPr/>
        </p:nvPicPr>
        <p:blipFill>
          <a:blip r:embed="rId3" cstate="print"/>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C1881F87-F1D1-4E82-B161-792A900F0BBC}" type="slidenum">
              <a:rPr lang="en-US" smtClean="0"/>
              <a:pPr/>
              <a:t>21</a:t>
            </a:fld>
            <a:endParaRPr lang="en-US"/>
          </a:p>
        </p:txBody>
      </p:sp>
      <p:sp>
        <p:nvSpPr>
          <p:cNvPr id="5" name="Date Placeholder 5"/>
          <p:cNvSpPr>
            <a:spLocks noGrp="1"/>
          </p:cNvSpPr>
          <p:nvPr>
            <p:ph type="ftr" sz="quarter" idx="11"/>
          </p:nvPr>
        </p:nvSpPr>
        <p:spPr>
          <a:xfrm>
            <a:off x="0" y="6382238"/>
            <a:ext cx="2895600" cy="365125"/>
          </a:xfrm>
        </p:spPr>
        <p:txBody>
          <a:bodyPr/>
          <a:lstStyle/>
          <a:p>
            <a:r>
              <a:rPr lang="en-US" dirty="0"/>
              <a:t>© Paradigm Publishing, Inc.</a:t>
            </a:r>
          </a:p>
        </p:txBody>
      </p:sp>
      <p:pic>
        <p:nvPicPr>
          <p:cNvPr id="6" name="Picture 5" descr="ftp://ftp.emcp.com/GuidelinesOfc2010/ScreenCaptures-andPDFs/M8%20MSPowerPoint2010/M8-C3/PP3-Fig3-13.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400800"/>
          </a:xfrm>
          <a:prstGeom prst="rect">
            <a:avLst/>
          </a:prstGeom>
          <a:noFill/>
          <a:ln>
            <a:noFill/>
          </a:ln>
        </p:spPr>
      </p:pic>
      <p:sp>
        <p:nvSpPr>
          <p:cNvPr id="8" name="Line Callout 1 (Border and Accent Bar) 7"/>
          <p:cNvSpPr/>
          <p:nvPr/>
        </p:nvSpPr>
        <p:spPr>
          <a:xfrm>
            <a:off x="1924471" y="4953000"/>
            <a:ext cx="1565030" cy="762000"/>
          </a:xfrm>
          <a:prstGeom prst="accentBorderCallout1">
            <a:avLst>
              <a:gd name="adj1" fmla="val 18750"/>
              <a:gd name="adj2" fmla="val -8333"/>
              <a:gd name="adj3" fmla="val 659"/>
              <a:gd name="adj4" fmla="val -55740"/>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The last slide</a:t>
            </a:r>
            <a:endParaRPr lang="en-US" sz="1600" dirty="0"/>
          </a:p>
        </p:txBody>
      </p:sp>
      <p:sp>
        <p:nvSpPr>
          <p:cNvPr id="10" name="Line Callout 2 (Accent Bar) 9"/>
          <p:cNvSpPr/>
          <p:nvPr/>
        </p:nvSpPr>
        <p:spPr>
          <a:xfrm>
            <a:off x="4953000" y="152400"/>
            <a:ext cx="1760990" cy="914400"/>
          </a:xfrm>
          <a:prstGeom prst="accentCallout2">
            <a:avLst>
              <a:gd name="adj1" fmla="val 3194"/>
              <a:gd name="adj2" fmla="val 109849"/>
              <a:gd name="adj3" fmla="val 24820"/>
              <a:gd name="adj4" fmla="val 110124"/>
              <a:gd name="adj5" fmla="val 43597"/>
              <a:gd name="adj6" fmla="val 168312"/>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Sound button drop-down arrow </a:t>
            </a:r>
            <a:endParaRPr lang="en-US" sz="1600" dirty="0"/>
          </a:p>
        </p:txBody>
      </p:sp>
      <p:sp>
        <p:nvSpPr>
          <p:cNvPr id="11" name="Line Callout 2 (Accent Bar) 10"/>
          <p:cNvSpPr/>
          <p:nvPr/>
        </p:nvSpPr>
        <p:spPr>
          <a:xfrm>
            <a:off x="5257800" y="1981200"/>
            <a:ext cx="1760990" cy="695194"/>
          </a:xfrm>
          <a:prstGeom prst="accentCallout2">
            <a:avLst>
              <a:gd name="adj1" fmla="val 3194"/>
              <a:gd name="adj2" fmla="val 109849"/>
              <a:gd name="adj3" fmla="val 24820"/>
              <a:gd name="adj4" fmla="val 110124"/>
              <a:gd name="adj5" fmla="val -90082"/>
              <a:gd name="adj6" fmla="val 153594"/>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Sound options</a:t>
            </a:r>
            <a:endParaRPr lang="en-US" sz="1600" dirty="0"/>
          </a:p>
        </p:txBody>
      </p:sp>
    </p:spTree>
    <p:extLst>
      <p:ext uri="{BB962C8B-B14F-4D97-AF65-F5344CB8AC3E}">
        <p14:creationId xmlns:p14="http://schemas.microsoft.com/office/powerpoint/2010/main" val="27258395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blank.jpg"/>
          <p:cNvPicPr>
            <a:picLocks noChangeAspect="1"/>
          </p:cNvPicPr>
          <p:nvPr/>
        </p:nvPicPr>
        <p:blipFill>
          <a:blip r:embed="rId3" cstate="print"/>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C1881F87-F1D1-4E82-B161-792A900F0BBC}" type="slidenum">
              <a:rPr lang="en-US" smtClean="0"/>
              <a:pPr/>
              <a:t>22</a:t>
            </a:fld>
            <a:endParaRPr lang="en-US"/>
          </a:p>
        </p:txBody>
      </p:sp>
      <p:sp>
        <p:nvSpPr>
          <p:cNvPr id="5" name="Date Placeholder 5"/>
          <p:cNvSpPr>
            <a:spLocks noGrp="1"/>
          </p:cNvSpPr>
          <p:nvPr>
            <p:ph type="ftr" sz="quarter" idx="11"/>
          </p:nvPr>
        </p:nvSpPr>
        <p:spPr>
          <a:xfrm>
            <a:off x="0" y="6382238"/>
            <a:ext cx="2895600" cy="365125"/>
          </a:xfrm>
        </p:spPr>
        <p:txBody>
          <a:bodyPr/>
          <a:lstStyle/>
          <a:p>
            <a:r>
              <a:rPr lang="en-US" dirty="0"/>
              <a:t>© Paradigm Publishing, Inc.</a:t>
            </a:r>
          </a:p>
        </p:txBody>
      </p:sp>
      <p:sp>
        <p:nvSpPr>
          <p:cNvPr id="6" name="Rounded Rectangle 5"/>
          <p:cNvSpPr/>
          <p:nvPr/>
        </p:nvSpPr>
        <p:spPr>
          <a:xfrm>
            <a:off x="462455" y="3429000"/>
            <a:ext cx="8243911" cy="2643554"/>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3200" b="1" dirty="0">
                <a:solidFill>
                  <a:srgbClr val="005FD4"/>
                </a:solidFill>
                <a:latin typeface="Calibri" pitchFamily="34" charset="0"/>
                <a:cs typeface="Calibri" pitchFamily="34" charset="0"/>
              </a:rPr>
              <a:t>Using Your Own Audio in a Presentation </a:t>
            </a:r>
            <a:r>
              <a:rPr lang="en-US" sz="3200" b="1" dirty="0" smtClean="0">
                <a:solidFill>
                  <a:srgbClr val="005FD4"/>
                </a:solidFill>
                <a:latin typeface="Calibri" pitchFamily="34" charset="0"/>
                <a:cs typeface="Calibri" pitchFamily="34" charset="0"/>
              </a:rPr>
              <a:t> </a:t>
            </a:r>
            <a:r>
              <a:rPr lang="en-US" sz="3200" dirty="0" smtClean="0">
                <a:solidFill>
                  <a:prstClr val="black">
                    <a:tint val="75000"/>
                  </a:prstClr>
                </a:solidFill>
              </a:rPr>
              <a:t>You </a:t>
            </a:r>
            <a:r>
              <a:rPr lang="en-US" sz="3200" dirty="0">
                <a:solidFill>
                  <a:prstClr val="black">
                    <a:tint val="75000"/>
                  </a:prstClr>
                </a:solidFill>
              </a:rPr>
              <a:t>can use any audio file that you </a:t>
            </a:r>
            <a:r>
              <a:rPr lang="en-US" sz="3200" dirty="0" smtClean="0">
                <a:solidFill>
                  <a:prstClr val="black">
                    <a:tint val="75000"/>
                  </a:prstClr>
                </a:solidFill>
              </a:rPr>
              <a:t>have created </a:t>
            </a:r>
            <a:br>
              <a:rPr lang="en-US" sz="3200" dirty="0" smtClean="0">
                <a:solidFill>
                  <a:prstClr val="black">
                    <a:tint val="75000"/>
                  </a:prstClr>
                </a:solidFill>
              </a:rPr>
            </a:br>
            <a:r>
              <a:rPr lang="en-US" sz="3200" dirty="0" smtClean="0">
                <a:solidFill>
                  <a:prstClr val="black">
                    <a:tint val="75000"/>
                  </a:prstClr>
                </a:solidFill>
              </a:rPr>
              <a:t>or </a:t>
            </a:r>
            <a:r>
              <a:rPr lang="en-US" sz="3200" dirty="0">
                <a:solidFill>
                  <a:prstClr val="black">
                    <a:tint val="75000"/>
                  </a:prstClr>
                </a:solidFill>
              </a:rPr>
              <a:t>downloaded in your </a:t>
            </a:r>
            <a:r>
              <a:rPr lang="en-US" sz="3200" dirty="0" smtClean="0">
                <a:solidFill>
                  <a:prstClr val="black">
                    <a:tint val="75000"/>
                  </a:prstClr>
                </a:solidFill>
              </a:rPr>
              <a:t>PowerPoint presentation</a:t>
            </a:r>
            <a:r>
              <a:rPr lang="en-US" sz="3200" dirty="0">
                <a:solidFill>
                  <a:prstClr val="black">
                    <a:tint val="75000"/>
                  </a:prstClr>
                </a:solidFill>
              </a:rPr>
              <a:t>.</a:t>
            </a:r>
          </a:p>
        </p:txBody>
      </p:sp>
      <p:pic>
        <p:nvPicPr>
          <p:cNvPr id="7" name="Picture 6" descr="taking-it-further.png"/>
          <p:cNvPicPr>
            <a:picLocks noChangeAspect="1"/>
          </p:cNvPicPr>
          <p:nvPr/>
        </p:nvPicPr>
        <p:blipFill>
          <a:blip r:embed="rId4" cstate="print"/>
          <a:stretch>
            <a:fillRect/>
          </a:stretch>
        </p:blipFill>
        <p:spPr>
          <a:xfrm>
            <a:off x="507669" y="2578262"/>
            <a:ext cx="2940959" cy="465652"/>
          </a:xfrm>
          <a:prstGeom prst="rect">
            <a:avLst/>
          </a:prstGeom>
        </p:spPr>
      </p:pic>
    </p:spTree>
    <p:extLst>
      <p:ext uri="{BB962C8B-B14F-4D97-AF65-F5344CB8AC3E}">
        <p14:creationId xmlns:p14="http://schemas.microsoft.com/office/powerpoint/2010/main" val="41468604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PT title.jpg"/>
          <p:cNvPicPr>
            <a:picLocks noChangeAspect="1"/>
          </p:cNvPicPr>
          <p:nvPr/>
        </p:nvPicPr>
        <p:blipFill>
          <a:blip r:embed="rId3" cstate="print"/>
          <a:stretch>
            <a:fillRect/>
          </a:stretch>
        </p:blipFill>
        <p:spPr>
          <a:xfrm>
            <a:off x="9396" y="0"/>
            <a:ext cx="9144000" cy="6858000"/>
          </a:xfrm>
          <a:prstGeom prst="rect">
            <a:avLst/>
          </a:prstGeom>
        </p:spPr>
      </p:pic>
      <p:sp>
        <p:nvSpPr>
          <p:cNvPr id="7" name="TextBox 6"/>
          <p:cNvSpPr txBox="1"/>
          <p:nvPr/>
        </p:nvSpPr>
        <p:spPr>
          <a:xfrm>
            <a:off x="0" y="433953"/>
            <a:ext cx="9143999" cy="646331"/>
          </a:xfrm>
          <a:prstGeom prst="rect">
            <a:avLst/>
          </a:prstGeom>
          <a:noFill/>
        </p:spPr>
        <p:txBody>
          <a:bodyPr wrap="square" rtlCol="0">
            <a:spAutoFit/>
          </a:bodyPr>
          <a:lstStyle/>
          <a:p>
            <a:pPr algn="ctr"/>
            <a:r>
              <a:rPr lang="en-US" sz="3600" b="1" dirty="0" smtClean="0"/>
              <a:t>Skill 5</a:t>
            </a:r>
            <a:r>
              <a:rPr lang="en-US" sz="3600" b="1" dirty="0"/>
              <a:t>: Add Animations</a:t>
            </a:r>
          </a:p>
        </p:txBody>
      </p:sp>
      <p:sp>
        <p:nvSpPr>
          <p:cNvPr id="3" name="Slide Number Placeholder 2"/>
          <p:cNvSpPr>
            <a:spLocks noGrp="1"/>
          </p:cNvSpPr>
          <p:nvPr>
            <p:ph type="sldNum" sz="quarter" idx="12"/>
          </p:nvPr>
        </p:nvSpPr>
        <p:spPr/>
        <p:txBody>
          <a:bodyPr/>
          <a:lstStyle/>
          <a:p>
            <a:fld id="{C1881F87-F1D1-4E82-B161-792A900F0BBC}" type="slidenum">
              <a:rPr lang="en-US" smtClean="0"/>
              <a:pPr/>
              <a:t>23</a:t>
            </a:fld>
            <a:endParaRPr lang="en-US"/>
          </a:p>
        </p:txBody>
      </p:sp>
      <p:sp>
        <p:nvSpPr>
          <p:cNvPr id="6" name="Date Placeholder 5"/>
          <p:cNvSpPr>
            <a:spLocks noGrp="1"/>
          </p:cNvSpPr>
          <p:nvPr>
            <p:ph type="ftr" sz="quarter" idx="11"/>
          </p:nvPr>
        </p:nvSpPr>
        <p:spPr>
          <a:xfrm>
            <a:off x="0" y="6370515"/>
            <a:ext cx="2895600" cy="365125"/>
          </a:xfrm>
        </p:spPr>
        <p:txBody>
          <a:bodyPr/>
          <a:lstStyle/>
          <a:p>
            <a:r>
              <a:rPr lang="en-US" dirty="0"/>
              <a:t>© Paradigm Publishing, Inc.</a:t>
            </a:r>
          </a:p>
        </p:txBody>
      </p:sp>
      <p:sp>
        <p:nvSpPr>
          <p:cNvPr id="4" name="Rectangle 3"/>
          <p:cNvSpPr/>
          <p:nvPr/>
        </p:nvSpPr>
        <p:spPr>
          <a:xfrm>
            <a:off x="609600" y="1524000"/>
            <a:ext cx="8001000" cy="4708981"/>
          </a:xfrm>
          <a:prstGeom prst="rect">
            <a:avLst/>
          </a:prstGeom>
        </p:spPr>
        <p:txBody>
          <a:bodyPr wrap="square">
            <a:spAutoFit/>
          </a:bodyPr>
          <a:lstStyle/>
          <a:p>
            <a:pPr marL="465138" indent="-465138">
              <a:buFont typeface="Arial" pitchFamily="34" charset="0"/>
              <a:buChar char="•"/>
            </a:pPr>
            <a:r>
              <a:rPr lang="en-US" sz="2800" dirty="0" smtClean="0"/>
              <a:t>Click the appropriate slide </a:t>
            </a:r>
            <a:r>
              <a:rPr lang="en-US" sz="2800" dirty="0"/>
              <a:t>in the Slides/Outline pane.</a:t>
            </a:r>
          </a:p>
          <a:p>
            <a:pPr marL="465138" indent="-465138">
              <a:buFont typeface="Arial" pitchFamily="34" charset="0"/>
              <a:buChar char="•"/>
            </a:pPr>
            <a:r>
              <a:rPr lang="en-US" sz="2800" dirty="0" smtClean="0"/>
              <a:t>In the </a:t>
            </a:r>
            <a:r>
              <a:rPr lang="en-US" sz="2800" dirty="0"/>
              <a:t>Slide pane, click anywhere in the title placeholder.</a:t>
            </a:r>
          </a:p>
          <a:p>
            <a:pPr marL="465138" indent="-465138">
              <a:buFont typeface="Arial" pitchFamily="34" charset="0"/>
              <a:buChar char="•"/>
            </a:pPr>
            <a:r>
              <a:rPr lang="en-US" sz="2800" dirty="0" smtClean="0"/>
              <a:t>Click </a:t>
            </a:r>
            <a:r>
              <a:rPr lang="en-US" sz="2800" dirty="0"/>
              <a:t>the Animations tab.</a:t>
            </a:r>
          </a:p>
          <a:p>
            <a:pPr marL="465138" indent="-465138">
              <a:buFont typeface="Arial" pitchFamily="34" charset="0"/>
              <a:buChar char="•"/>
            </a:pPr>
            <a:r>
              <a:rPr lang="en-US" sz="2800" dirty="0" smtClean="0"/>
              <a:t>In </a:t>
            </a:r>
            <a:r>
              <a:rPr lang="en-US" sz="2800" dirty="0"/>
              <a:t>the Animation group, click </a:t>
            </a:r>
            <a:r>
              <a:rPr lang="en-US" sz="2800" dirty="0" smtClean="0"/>
              <a:t>an option </a:t>
            </a:r>
            <a:r>
              <a:rPr lang="en-US" sz="2800" dirty="0"/>
              <a:t>to apply the animation </a:t>
            </a:r>
            <a:r>
              <a:rPr lang="en-US" sz="2800" dirty="0" smtClean="0"/>
              <a:t>to the </a:t>
            </a:r>
            <a:r>
              <a:rPr lang="en-US" sz="2800" dirty="0"/>
              <a:t>title. A </a:t>
            </a:r>
            <a:r>
              <a:rPr lang="en-US" sz="2800" i="1" dirty="0"/>
              <a:t>1 </a:t>
            </a:r>
            <a:r>
              <a:rPr lang="en-US" sz="2800" dirty="0"/>
              <a:t>appears on the slide next to the </a:t>
            </a:r>
            <a:r>
              <a:rPr lang="en-US" sz="2800" dirty="0" smtClean="0"/>
              <a:t>title to show it is the first animation.</a:t>
            </a:r>
          </a:p>
          <a:p>
            <a:pPr marL="465138" indent="-465138">
              <a:buFont typeface="Arial" pitchFamily="34" charset="0"/>
              <a:buChar char="•"/>
            </a:pPr>
            <a:r>
              <a:rPr lang="en-US" sz="2800" dirty="0"/>
              <a:t>Click the Animation Pane button in the Advanced Animation group to open the Animation pane.</a:t>
            </a:r>
            <a:endParaRPr lang="en-US" sz="2000" dirty="0"/>
          </a:p>
          <a:p>
            <a:pPr marL="465138" indent="-465138">
              <a:buFont typeface="Arial" pitchFamily="34" charset="0"/>
              <a:buChar char="•"/>
            </a:pPr>
            <a:endParaRPr lang="en-US" sz="2000" dirty="0"/>
          </a:p>
        </p:txBody>
      </p:sp>
    </p:spTree>
    <p:extLst>
      <p:ext uri="{BB962C8B-B14F-4D97-AF65-F5344CB8AC3E}">
        <p14:creationId xmlns:p14="http://schemas.microsoft.com/office/powerpoint/2010/main" val="505737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PT title.jpg"/>
          <p:cNvPicPr>
            <a:picLocks noChangeAspect="1"/>
          </p:cNvPicPr>
          <p:nvPr/>
        </p:nvPicPr>
        <p:blipFill>
          <a:blip r:embed="rId3" cstate="print"/>
          <a:stretch>
            <a:fillRect/>
          </a:stretch>
        </p:blipFill>
        <p:spPr>
          <a:xfrm>
            <a:off x="9396" y="0"/>
            <a:ext cx="9144000" cy="6858000"/>
          </a:xfrm>
          <a:prstGeom prst="rect">
            <a:avLst/>
          </a:prstGeom>
        </p:spPr>
      </p:pic>
      <p:sp>
        <p:nvSpPr>
          <p:cNvPr id="7" name="TextBox 6"/>
          <p:cNvSpPr txBox="1"/>
          <p:nvPr/>
        </p:nvSpPr>
        <p:spPr>
          <a:xfrm>
            <a:off x="0" y="433953"/>
            <a:ext cx="9143999" cy="646331"/>
          </a:xfrm>
          <a:prstGeom prst="rect">
            <a:avLst/>
          </a:prstGeom>
          <a:noFill/>
        </p:spPr>
        <p:txBody>
          <a:bodyPr wrap="square" rtlCol="0">
            <a:spAutoFit/>
          </a:bodyPr>
          <a:lstStyle/>
          <a:p>
            <a:pPr algn="ctr"/>
            <a:r>
              <a:rPr lang="en-US" sz="3600" b="1" dirty="0" smtClean="0"/>
              <a:t>Skill 5</a:t>
            </a:r>
            <a:r>
              <a:rPr lang="en-US" sz="3600" b="1" dirty="0"/>
              <a:t>: Add </a:t>
            </a:r>
            <a:r>
              <a:rPr lang="en-US" sz="3600" b="1" dirty="0" smtClean="0"/>
              <a:t>Animations, continued</a:t>
            </a:r>
            <a:endParaRPr lang="en-US" sz="3600" b="1" dirty="0"/>
          </a:p>
        </p:txBody>
      </p:sp>
      <p:sp>
        <p:nvSpPr>
          <p:cNvPr id="3" name="Slide Number Placeholder 2"/>
          <p:cNvSpPr>
            <a:spLocks noGrp="1"/>
          </p:cNvSpPr>
          <p:nvPr>
            <p:ph type="sldNum" sz="quarter" idx="12"/>
          </p:nvPr>
        </p:nvSpPr>
        <p:spPr/>
        <p:txBody>
          <a:bodyPr/>
          <a:lstStyle/>
          <a:p>
            <a:fld id="{C1881F87-F1D1-4E82-B161-792A900F0BBC}" type="slidenum">
              <a:rPr lang="en-US" smtClean="0"/>
              <a:pPr/>
              <a:t>24</a:t>
            </a:fld>
            <a:endParaRPr lang="en-US"/>
          </a:p>
        </p:txBody>
      </p:sp>
      <p:sp>
        <p:nvSpPr>
          <p:cNvPr id="6" name="Date Placeholder 5"/>
          <p:cNvSpPr>
            <a:spLocks noGrp="1"/>
          </p:cNvSpPr>
          <p:nvPr>
            <p:ph type="ftr" sz="quarter" idx="11"/>
          </p:nvPr>
        </p:nvSpPr>
        <p:spPr>
          <a:xfrm>
            <a:off x="0" y="6370515"/>
            <a:ext cx="2895600" cy="365125"/>
          </a:xfrm>
        </p:spPr>
        <p:txBody>
          <a:bodyPr/>
          <a:lstStyle/>
          <a:p>
            <a:r>
              <a:rPr lang="en-US" dirty="0"/>
              <a:t>© Paradigm Publishing, Inc.</a:t>
            </a:r>
          </a:p>
        </p:txBody>
      </p:sp>
      <p:sp>
        <p:nvSpPr>
          <p:cNvPr id="4" name="Rectangle 3"/>
          <p:cNvSpPr/>
          <p:nvPr/>
        </p:nvSpPr>
        <p:spPr>
          <a:xfrm>
            <a:off x="609600" y="1524000"/>
            <a:ext cx="8001000" cy="4401205"/>
          </a:xfrm>
          <a:prstGeom prst="rect">
            <a:avLst/>
          </a:prstGeom>
        </p:spPr>
        <p:txBody>
          <a:bodyPr wrap="square">
            <a:spAutoFit/>
          </a:bodyPr>
          <a:lstStyle/>
          <a:p>
            <a:pPr marL="465138" indent="-465138">
              <a:buFont typeface="Arial" pitchFamily="34" charset="0"/>
              <a:buChar char="•"/>
            </a:pPr>
            <a:r>
              <a:rPr lang="en-US" sz="2800" dirty="0" smtClean="0"/>
              <a:t>Click </a:t>
            </a:r>
            <a:r>
              <a:rPr lang="en-US" sz="2800" dirty="0"/>
              <a:t>the Play button to preview the animations applied to the current slide.</a:t>
            </a:r>
          </a:p>
          <a:p>
            <a:pPr marL="465138" indent="-465138">
              <a:buFont typeface="Arial" pitchFamily="34" charset="0"/>
              <a:buChar char="•"/>
            </a:pPr>
            <a:r>
              <a:rPr lang="en-US" sz="2800" dirty="0"/>
              <a:t>Click the arrow at the right of </a:t>
            </a:r>
            <a:r>
              <a:rPr lang="en-US" sz="2800" dirty="0" smtClean="0"/>
              <a:t>an animation in </a:t>
            </a:r>
            <a:r>
              <a:rPr lang="en-US" sz="2800" dirty="0"/>
              <a:t>the Animation pane.</a:t>
            </a:r>
          </a:p>
          <a:p>
            <a:pPr marL="465138" indent="-465138">
              <a:buFont typeface="Arial" pitchFamily="34" charset="0"/>
              <a:buChar char="•"/>
            </a:pPr>
            <a:r>
              <a:rPr lang="en-US" sz="2800" dirty="0"/>
              <a:t>Click </a:t>
            </a:r>
            <a:r>
              <a:rPr lang="en-US" sz="2800" i="1" dirty="0"/>
              <a:t>Start With Previous </a:t>
            </a:r>
            <a:r>
              <a:rPr lang="en-US" sz="2800" dirty="0"/>
              <a:t>from the drop-down menu. This causes the animation of the subtitle to begin when the animation of the title begins.</a:t>
            </a:r>
          </a:p>
          <a:p>
            <a:pPr marL="465138" indent="-465138">
              <a:buFont typeface="Arial" pitchFamily="34" charset="0"/>
              <a:buChar char="•"/>
            </a:pPr>
            <a:r>
              <a:rPr lang="en-US" sz="2800" dirty="0"/>
              <a:t>Click the Play button in the Animation pane to preview timing.</a:t>
            </a:r>
          </a:p>
          <a:p>
            <a:pPr marL="465138" indent="-465138">
              <a:buFont typeface="Arial" pitchFamily="34" charset="0"/>
              <a:buChar char="•"/>
            </a:pPr>
            <a:r>
              <a:rPr lang="en-US" sz="2800" dirty="0"/>
              <a:t>Close the Animation pane</a:t>
            </a:r>
            <a:r>
              <a:rPr lang="en-US" sz="2800" dirty="0" smtClean="0"/>
              <a:t>.</a:t>
            </a:r>
            <a:endParaRPr lang="en-US" sz="2000" dirty="0"/>
          </a:p>
        </p:txBody>
      </p:sp>
    </p:spTree>
    <p:extLst>
      <p:ext uri="{BB962C8B-B14F-4D97-AF65-F5344CB8AC3E}">
        <p14:creationId xmlns:p14="http://schemas.microsoft.com/office/powerpoint/2010/main" val="39504617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blank.jpg"/>
          <p:cNvPicPr>
            <a:picLocks noChangeAspect="1"/>
          </p:cNvPicPr>
          <p:nvPr/>
        </p:nvPicPr>
        <p:blipFill>
          <a:blip r:embed="rId3" cstate="print"/>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C1881F87-F1D1-4E82-B161-792A900F0BBC}" type="slidenum">
              <a:rPr lang="en-US" smtClean="0"/>
              <a:pPr/>
              <a:t>25</a:t>
            </a:fld>
            <a:endParaRPr lang="en-US"/>
          </a:p>
        </p:txBody>
      </p:sp>
      <p:sp>
        <p:nvSpPr>
          <p:cNvPr id="5" name="Date Placeholder 5"/>
          <p:cNvSpPr>
            <a:spLocks noGrp="1"/>
          </p:cNvSpPr>
          <p:nvPr>
            <p:ph type="ftr" sz="quarter" idx="11"/>
          </p:nvPr>
        </p:nvSpPr>
        <p:spPr>
          <a:xfrm>
            <a:off x="0" y="6382238"/>
            <a:ext cx="2895600" cy="365125"/>
          </a:xfrm>
        </p:spPr>
        <p:txBody>
          <a:bodyPr/>
          <a:lstStyle/>
          <a:p>
            <a:r>
              <a:rPr lang="en-US" dirty="0"/>
              <a:t>© Paradigm Publishing, Inc.</a:t>
            </a:r>
          </a:p>
        </p:txBody>
      </p:sp>
      <p:pic>
        <p:nvPicPr>
          <p:cNvPr id="6" name="Picture 5" descr="ftp://ftp.emcp.com/GuidelinesOfc2010/ScreenCaptures-andPDFs/M8%20MSPowerPoint2010/M8-C3/PP3-Fig3-16.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5310"/>
            <a:ext cx="9144000" cy="6411239"/>
          </a:xfrm>
          <a:prstGeom prst="rect">
            <a:avLst/>
          </a:prstGeom>
          <a:noFill/>
          <a:ln>
            <a:noFill/>
          </a:ln>
        </p:spPr>
      </p:pic>
      <p:sp>
        <p:nvSpPr>
          <p:cNvPr id="8" name="Line Callout 1 (Border and Accent Bar) 7"/>
          <p:cNvSpPr/>
          <p:nvPr/>
        </p:nvSpPr>
        <p:spPr>
          <a:xfrm>
            <a:off x="3505200" y="2702490"/>
            <a:ext cx="2057400" cy="726510"/>
          </a:xfrm>
          <a:prstGeom prst="accentBorderCallout1">
            <a:avLst>
              <a:gd name="adj1" fmla="val 18750"/>
              <a:gd name="adj2" fmla="val -8333"/>
              <a:gd name="adj3" fmla="val -47832"/>
              <a:gd name="adj4" fmla="val -10962"/>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Number 1 for first animation</a:t>
            </a:r>
            <a:endParaRPr lang="en-US" sz="1600" dirty="0"/>
          </a:p>
        </p:txBody>
      </p:sp>
      <p:sp>
        <p:nvSpPr>
          <p:cNvPr id="9" name="Line Callout 1 (Border and Accent Bar) 8"/>
          <p:cNvSpPr/>
          <p:nvPr/>
        </p:nvSpPr>
        <p:spPr>
          <a:xfrm>
            <a:off x="3789485" y="1447086"/>
            <a:ext cx="1565030" cy="762000"/>
          </a:xfrm>
          <a:prstGeom prst="accentBorderCallout1">
            <a:avLst>
              <a:gd name="adj1" fmla="val 18750"/>
              <a:gd name="adj2" fmla="val -8333"/>
              <a:gd name="adj3" fmla="val -82257"/>
              <a:gd name="adj4" fmla="val -23182"/>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Animation option</a:t>
            </a:r>
            <a:r>
              <a:rPr lang="en-US" sz="1600" dirty="0"/>
              <a:t>s</a:t>
            </a:r>
          </a:p>
        </p:txBody>
      </p:sp>
      <p:sp>
        <p:nvSpPr>
          <p:cNvPr id="10" name="Line Callout 2 (Accent Bar) 9"/>
          <p:cNvSpPr/>
          <p:nvPr/>
        </p:nvSpPr>
        <p:spPr>
          <a:xfrm>
            <a:off x="152401" y="720576"/>
            <a:ext cx="1905000" cy="844848"/>
          </a:xfrm>
          <a:prstGeom prst="accentCallout2">
            <a:avLst>
              <a:gd name="adj1" fmla="val 3194"/>
              <a:gd name="adj2" fmla="val 109849"/>
              <a:gd name="adj3" fmla="val 24820"/>
              <a:gd name="adj4" fmla="val 110124"/>
              <a:gd name="adj5" fmla="val -41412"/>
              <a:gd name="adj6" fmla="val 127673"/>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Animations tab</a:t>
            </a:r>
            <a:endParaRPr lang="en-US" dirty="0"/>
          </a:p>
        </p:txBody>
      </p:sp>
    </p:spTree>
    <p:extLst>
      <p:ext uri="{BB962C8B-B14F-4D97-AF65-F5344CB8AC3E}">
        <p14:creationId xmlns:p14="http://schemas.microsoft.com/office/powerpoint/2010/main" val="39762574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blank.jpg"/>
          <p:cNvPicPr>
            <a:picLocks noChangeAspect="1"/>
          </p:cNvPicPr>
          <p:nvPr/>
        </p:nvPicPr>
        <p:blipFill>
          <a:blip r:embed="rId3" cstate="print"/>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C1881F87-F1D1-4E82-B161-792A900F0BBC}" type="slidenum">
              <a:rPr lang="en-US" smtClean="0"/>
              <a:pPr/>
              <a:t>26</a:t>
            </a:fld>
            <a:endParaRPr lang="en-US"/>
          </a:p>
        </p:txBody>
      </p:sp>
      <p:sp>
        <p:nvSpPr>
          <p:cNvPr id="5" name="Date Placeholder 5"/>
          <p:cNvSpPr>
            <a:spLocks noGrp="1"/>
          </p:cNvSpPr>
          <p:nvPr>
            <p:ph type="ftr" sz="quarter" idx="11"/>
          </p:nvPr>
        </p:nvSpPr>
        <p:spPr>
          <a:xfrm>
            <a:off x="0" y="6382238"/>
            <a:ext cx="2895600" cy="365125"/>
          </a:xfrm>
        </p:spPr>
        <p:txBody>
          <a:bodyPr/>
          <a:lstStyle/>
          <a:p>
            <a:r>
              <a:rPr lang="en-US" dirty="0"/>
              <a:t>© Paradigm Publishing, Inc.</a:t>
            </a:r>
          </a:p>
        </p:txBody>
      </p:sp>
      <p:sp>
        <p:nvSpPr>
          <p:cNvPr id="6" name="Rounded Rectangle 5"/>
          <p:cNvSpPr/>
          <p:nvPr/>
        </p:nvSpPr>
        <p:spPr>
          <a:xfrm>
            <a:off x="462455" y="3429000"/>
            <a:ext cx="8243911" cy="2819400"/>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3200" b="1" dirty="0">
                <a:solidFill>
                  <a:srgbClr val="005FD4"/>
                </a:solidFill>
                <a:latin typeface="Calibri" pitchFamily="34" charset="0"/>
                <a:cs typeface="Calibri" pitchFamily="34" charset="0"/>
              </a:rPr>
              <a:t>More Animation Effects </a:t>
            </a:r>
            <a:r>
              <a:rPr lang="en-US" sz="3200" b="1" dirty="0" smtClean="0">
                <a:solidFill>
                  <a:srgbClr val="005FD4"/>
                </a:solidFill>
                <a:latin typeface="Calibri" pitchFamily="34" charset="0"/>
                <a:cs typeface="Calibri" pitchFamily="34" charset="0"/>
              </a:rPr>
              <a:t> </a:t>
            </a:r>
            <a:r>
              <a:rPr lang="en-US" sz="3200" dirty="0" smtClean="0">
                <a:solidFill>
                  <a:prstClr val="black">
                    <a:tint val="75000"/>
                  </a:prstClr>
                </a:solidFill>
              </a:rPr>
              <a:t>If you don’t </a:t>
            </a:r>
            <a:r>
              <a:rPr lang="en-US" sz="3200" dirty="0">
                <a:solidFill>
                  <a:prstClr val="black">
                    <a:tint val="75000"/>
                  </a:prstClr>
                </a:solidFill>
              </a:rPr>
              <a:t>like any </a:t>
            </a:r>
            <a:r>
              <a:rPr lang="en-US" sz="3200" dirty="0" smtClean="0">
                <a:solidFill>
                  <a:prstClr val="black">
                    <a:tint val="75000"/>
                  </a:prstClr>
                </a:solidFill>
              </a:rPr>
              <a:t/>
            </a:r>
            <a:br>
              <a:rPr lang="en-US" sz="3200" dirty="0" smtClean="0">
                <a:solidFill>
                  <a:prstClr val="black">
                    <a:tint val="75000"/>
                  </a:prstClr>
                </a:solidFill>
              </a:rPr>
            </a:br>
            <a:r>
              <a:rPr lang="en-US" sz="3200" dirty="0" smtClean="0">
                <a:solidFill>
                  <a:prstClr val="black">
                    <a:tint val="75000"/>
                  </a:prstClr>
                </a:solidFill>
              </a:rPr>
              <a:t>of </a:t>
            </a:r>
            <a:r>
              <a:rPr lang="en-US" sz="3200" dirty="0">
                <a:solidFill>
                  <a:prstClr val="black">
                    <a:tint val="75000"/>
                  </a:prstClr>
                </a:solidFill>
              </a:rPr>
              <a:t>the effects shown in </a:t>
            </a:r>
            <a:r>
              <a:rPr lang="en-US" sz="3200" dirty="0" smtClean="0">
                <a:solidFill>
                  <a:prstClr val="black">
                    <a:tint val="75000"/>
                  </a:prstClr>
                </a:solidFill>
              </a:rPr>
              <a:t>the Animation </a:t>
            </a:r>
            <a:r>
              <a:rPr lang="en-US" sz="3200" dirty="0">
                <a:solidFill>
                  <a:prstClr val="black">
                    <a:tint val="75000"/>
                  </a:prstClr>
                </a:solidFill>
              </a:rPr>
              <a:t>gallery, be sure to explore </a:t>
            </a:r>
            <a:r>
              <a:rPr lang="en-US" sz="3200" dirty="0" smtClean="0">
                <a:solidFill>
                  <a:prstClr val="black">
                    <a:tint val="75000"/>
                  </a:prstClr>
                </a:solidFill>
              </a:rPr>
              <a:t>the options </a:t>
            </a:r>
            <a:r>
              <a:rPr lang="en-US" sz="3200" dirty="0">
                <a:solidFill>
                  <a:prstClr val="black">
                    <a:tint val="75000"/>
                  </a:prstClr>
                </a:solidFill>
              </a:rPr>
              <a:t>at the bottom </a:t>
            </a:r>
            <a:r>
              <a:rPr lang="en-US" sz="3200" dirty="0" smtClean="0">
                <a:solidFill>
                  <a:prstClr val="black">
                    <a:tint val="75000"/>
                  </a:prstClr>
                </a:solidFill>
              </a:rPr>
              <a:t/>
            </a:r>
            <a:br>
              <a:rPr lang="en-US" sz="3200" dirty="0" smtClean="0">
                <a:solidFill>
                  <a:prstClr val="black">
                    <a:tint val="75000"/>
                  </a:prstClr>
                </a:solidFill>
              </a:rPr>
            </a:br>
            <a:r>
              <a:rPr lang="en-US" sz="3200" dirty="0" smtClean="0">
                <a:solidFill>
                  <a:prstClr val="black">
                    <a:tint val="75000"/>
                  </a:prstClr>
                </a:solidFill>
              </a:rPr>
              <a:t>of </a:t>
            </a:r>
            <a:r>
              <a:rPr lang="en-US" sz="3200" dirty="0">
                <a:solidFill>
                  <a:prstClr val="black">
                    <a:tint val="75000"/>
                  </a:prstClr>
                </a:solidFill>
              </a:rPr>
              <a:t>the </a:t>
            </a:r>
            <a:r>
              <a:rPr lang="en-US" sz="3200" dirty="0" smtClean="0">
                <a:solidFill>
                  <a:prstClr val="black">
                    <a:tint val="75000"/>
                  </a:prstClr>
                </a:solidFill>
              </a:rPr>
              <a:t>expanded gallery</a:t>
            </a:r>
            <a:r>
              <a:rPr lang="en-US" sz="3200" dirty="0">
                <a:solidFill>
                  <a:prstClr val="black">
                    <a:tint val="75000"/>
                  </a:prstClr>
                </a:solidFill>
              </a:rPr>
              <a:t>.</a:t>
            </a:r>
          </a:p>
        </p:txBody>
      </p:sp>
      <p:pic>
        <p:nvPicPr>
          <p:cNvPr id="7" name="Picture 6" descr="taking-it-further.png"/>
          <p:cNvPicPr>
            <a:picLocks noChangeAspect="1"/>
          </p:cNvPicPr>
          <p:nvPr/>
        </p:nvPicPr>
        <p:blipFill>
          <a:blip r:embed="rId4" cstate="print"/>
          <a:stretch>
            <a:fillRect/>
          </a:stretch>
        </p:blipFill>
        <p:spPr>
          <a:xfrm>
            <a:off x="545122" y="2536569"/>
            <a:ext cx="2940959" cy="465652"/>
          </a:xfrm>
          <a:prstGeom prst="rect">
            <a:avLst/>
          </a:prstGeom>
        </p:spPr>
      </p:pic>
    </p:spTree>
    <p:extLst>
      <p:ext uri="{BB962C8B-B14F-4D97-AF65-F5344CB8AC3E}">
        <p14:creationId xmlns:p14="http://schemas.microsoft.com/office/powerpoint/2010/main" val="7290912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PT title.jpg"/>
          <p:cNvPicPr>
            <a:picLocks noChangeAspect="1"/>
          </p:cNvPicPr>
          <p:nvPr/>
        </p:nvPicPr>
        <p:blipFill>
          <a:blip r:embed="rId3" cstate="print"/>
          <a:stretch>
            <a:fillRect/>
          </a:stretch>
        </p:blipFill>
        <p:spPr>
          <a:xfrm>
            <a:off x="9396" y="0"/>
            <a:ext cx="9144000" cy="6858000"/>
          </a:xfrm>
          <a:prstGeom prst="rect">
            <a:avLst/>
          </a:prstGeom>
        </p:spPr>
      </p:pic>
      <p:sp>
        <p:nvSpPr>
          <p:cNvPr id="7" name="TextBox 6"/>
          <p:cNvSpPr txBox="1"/>
          <p:nvPr/>
        </p:nvSpPr>
        <p:spPr>
          <a:xfrm>
            <a:off x="1" y="313459"/>
            <a:ext cx="9143999" cy="646331"/>
          </a:xfrm>
          <a:prstGeom prst="rect">
            <a:avLst/>
          </a:prstGeom>
          <a:noFill/>
        </p:spPr>
        <p:txBody>
          <a:bodyPr wrap="square" rtlCol="0">
            <a:spAutoFit/>
          </a:bodyPr>
          <a:lstStyle/>
          <a:p>
            <a:pPr algn="ctr"/>
            <a:r>
              <a:rPr lang="en-US" sz="3600" b="1" dirty="0" smtClean="0"/>
              <a:t>Skill 6</a:t>
            </a:r>
            <a:r>
              <a:rPr lang="en-US" sz="3600" b="1" dirty="0"/>
              <a:t>: Choose Animation </a:t>
            </a:r>
            <a:r>
              <a:rPr lang="en-US" sz="3600" b="1" dirty="0" smtClean="0"/>
              <a:t>Effects</a:t>
            </a:r>
            <a:endParaRPr lang="en-US" sz="3600" b="1" dirty="0"/>
          </a:p>
        </p:txBody>
      </p:sp>
      <p:sp>
        <p:nvSpPr>
          <p:cNvPr id="3" name="Slide Number Placeholder 2"/>
          <p:cNvSpPr>
            <a:spLocks noGrp="1"/>
          </p:cNvSpPr>
          <p:nvPr>
            <p:ph type="sldNum" sz="quarter" idx="12"/>
          </p:nvPr>
        </p:nvSpPr>
        <p:spPr/>
        <p:txBody>
          <a:bodyPr/>
          <a:lstStyle/>
          <a:p>
            <a:fld id="{C1881F87-F1D1-4E82-B161-792A900F0BBC}" type="slidenum">
              <a:rPr lang="en-US" smtClean="0"/>
              <a:pPr/>
              <a:t>27</a:t>
            </a:fld>
            <a:endParaRPr lang="en-US"/>
          </a:p>
        </p:txBody>
      </p:sp>
      <p:sp>
        <p:nvSpPr>
          <p:cNvPr id="6" name="Date Placeholder 5"/>
          <p:cNvSpPr>
            <a:spLocks noGrp="1"/>
          </p:cNvSpPr>
          <p:nvPr>
            <p:ph type="ftr" sz="quarter" idx="11"/>
          </p:nvPr>
        </p:nvSpPr>
        <p:spPr>
          <a:xfrm>
            <a:off x="0" y="6370515"/>
            <a:ext cx="2895600" cy="365125"/>
          </a:xfrm>
        </p:spPr>
        <p:txBody>
          <a:bodyPr/>
          <a:lstStyle/>
          <a:p>
            <a:r>
              <a:rPr lang="en-US" dirty="0"/>
              <a:t>© Paradigm Publishing, Inc.</a:t>
            </a:r>
          </a:p>
        </p:txBody>
      </p:sp>
      <p:sp>
        <p:nvSpPr>
          <p:cNvPr id="2" name="Rectangle 1"/>
          <p:cNvSpPr/>
          <p:nvPr/>
        </p:nvSpPr>
        <p:spPr>
          <a:xfrm>
            <a:off x="762000" y="1305342"/>
            <a:ext cx="7543800" cy="430887"/>
          </a:xfrm>
          <a:prstGeom prst="rect">
            <a:avLst/>
          </a:prstGeom>
        </p:spPr>
        <p:txBody>
          <a:bodyPr wrap="square">
            <a:spAutoFit/>
          </a:bodyPr>
          <a:lstStyle/>
          <a:p>
            <a:pPr marL="342900" indent="-342900">
              <a:buFont typeface="+mj-lt"/>
              <a:buAutoNum type="arabicPeriod" startAt="9"/>
            </a:pPr>
            <a:endParaRPr lang="en-US" sz="2200" dirty="0"/>
          </a:p>
        </p:txBody>
      </p:sp>
      <p:sp>
        <p:nvSpPr>
          <p:cNvPr id="4" name="Rectangle 3"/>
          <p:cNvSpPr/>
          <p:nvPr/>
        </p:nvSpPr>
        <p:spPr>
          <a:xfrm>
            <a:off x="762000" y="1305342"/>
            <a:ext cx="7848600" cy="4832092"/>
          </a:xfrm>
          <a:prstGeom prst="rect">
            <a:avLst/>
          </a:prstGeom>
        </p:spPr>
        <p:txBody>
          <a:bodyPr wrap="square">
            <a:spAutoFit/>
          </a:bodyPr>
          <a:lstStyle/>
          <a:p>
            <a:pPr marL="465138" indent="-465138">
              <a:buFont typeface="Arial" pitchFamily="34" charset="0"/>
              <a:buChar char="•"/>
            </a:pPr>
            <a:r>
              <a:rPr lang="en-US" sz="2800" dirty="0" smtClean="0"/>
              <a:t>Click the appropriate slide in </a:t>
            </a:r>
            <a:r>
              <a:rPr lang="en-US" sz="2800" dirty="0"/>
              <a:t>the </a:t>
            </a:r>
            <a:r>
              <a:rPr lang="en-US" sz="2800" dirty="0" smtClean="0"/>
              <a:t>Slides/Outline pane.</a:t>
            </a:r>
            <a:endParaRPr lang="en-US" sz="2800" dirty="0"/>
          </a:p>
          <a:p>
            <a:pPr marL="465138" indent="-465138">
              <a:buFont typeface="Arial" pitchFamily="34" charset="0"/>
              <a:buChar char="•"/>
            </a:pPr>
            <a:r>
              <a:rPr lang="en-US" sz="2800" dirty="0" smtClean="0"/>
              <a:t>Click </a:t>
            </a:r>
            <a:r>
              <a:rPr lang="en-US" sz="2800" dirty="0"/>
              <a:t>the Animations tab.</a:t>
            </a:r>
          </a:p>
          <a:p>
            <a:pPr marL="465138" indent="-465138">
              <a:buFont typeface="Arial" pitchFamily="34" charset="0"/>
              <a:buChar char="•"/>
            </a:pPr>
            <a:r>
              <a:rPr lang="en-US" sz="2800" dirty="0" smtClean="0"/>
              <a:t>Click </a:t>
            </a:r>
            <a:r>
              <a:rPr lang="en-US" sz="2800" dirty="0"/>
              <a:t>the subtitle placeholder.</a:t>
            </a:r>
          </a:p>
          <a:p>
            <a:pPr marL="465138" indent="-465138">
              <a:buFont typeface="Arial" pitchFamily="34" charset="0"/>
              <a:buChar char="•"/>
            </a:pPr>
            <a:r>
              <a:rPr lang="en-US" sz="2800" dirty="0" smtClean="0"/>
              <a:t>Click an animation effect </a:t>
            </a:r>
            <a:r>
              <a:rPr lang="en-US" sz="2800" dirty="0"/>
              <a:t>in the Animation group.</a:t>
            </a:r>
          </a:p>
          <a:p>
            <a:pPr marL="465138" indent="-465138">
              <a:buFont typeface="Arial" pitchFamily="34" charset="0"/>
              <a:buChar char="•"/>
            </a:pPr>
            <a:r>
              <a:rPr lang="en-US" sz="2800" dirty="0" smtClean="0"/>
              <a:t>Click a direction in </a:t>
            </a:r>
            <a:r>
              <a:rPr lang="en-US" sz="2800" dirty="0"/>
              <a:t>the </a:t>
            </a:r>
            <a:r>
              <a:rPr lang="en-US" sz="2800" i="1" dirty="0"/>
              <a:t>Direction </a:t>
            </a:r>
            <a:r>
              <a:rPr lang="en-US" sz="2800" dirty="0"/>
              <a:t>section.</a:t>
            </a:r>
          </a:p>
          <a:p>
            <a:pPr marL="465138" indent="-465138">
              <a:buFont typeface="Arial" pitchFamily="34" charset="0"/>
              <a:buChar char="•"/>
            </a:pPr>
            <a:r>
              <a:rPr lang="en-US" sz="2800" dirty="0" smtClean="0"/>
              <a:t>Click </a:t>
            </a:r>
            <a:r>
              <a:rPr lang="en-US" sz="2800" dirty="0"/>
              <a:t>the Preview button to view the </a:t>
            </a:r>
            <a:r>
              <a:rPr lang="en-US" sz="2800" dirty="0" smtClean="0"/>
              <a:t>animation</a:t>
            </a:r>
            <a:r>
              <a:rPr lang="en-US" sz="2800" dirty="0"/>
              <a:t>.</a:t>
            </a:r>
          </a:p>
          <a:p>
            <a:pPr marL="465138" indent="-465138">
              <a:buFont typeface="Arial" pitchFamily="34" charset="0"/>
              <a:buChar char="•"/>
            </a:pPr>
            <a:r>
              <a:rPr lang="en-US" sz="2800" dirty="0" smtClean="0"/>
              <a:t>Click </a:t>
            </a:r>
            <a:r>
              <a:rPr lang="en-US" sz="2800" dirty="0"/>
              <a:t>the website address and then click </a:t>
            </a:r>
            <a:r>
              <a:rPr lang="en-US" sz="2800" dirty="0" smtClean="0"/>
              <a:t>an option </a:t>
            </a:r>
            <a:r>
              <a:rPr lang="en-US" sz="2800" dirty="0"/>
              <a:t>in the </a:t>
            </a:r>
            <a:r>
              <a:rPr lang="en-US" sz="2800" dirty="0" smtClean="0"/>
              <a:t>Animation group </a:t>
            </a:r>
            <a:r>
              <a:rPr lang="en-US" sz="2800" dirty="0"/>
              <a:t>to apply a different animation style to the website address</a:t>
            </a:r>
            <a:r>
              <a:rPr lang="en-US" sz="2800" dirty="0" smtClean="0"/>
              <a:t>.</a:t>
            </a:r>
            <a:endParaRPr lang="en-US" sz="2800" dirty="0"/>
          </a:p>
          <a:p>
            <a:pPr marL="465138" indent="-465138">
              <a:buFont typeface="Arial" pitchFamily="34" charset="0"/>
              <a:buChar char="•"/>
            </a:pPr>
            <a:r>
              <a:rPr lang="en-US" sz="2800" dirty="0" smtClean="0"/>
              <a:t>Click </a:t>
            </a:r>
            <a:r>
              <a:rPr lang="en-US" sz="2800" dirty="0"/>
              <a:t>the Preview button </a:t>
            </a:r>
            <a:r>
              <a:rPr lang="en-US" sz="2800" dirty="0" smtClean="0"/>
              <a:t>to view </a:t>
            </a:r>
            <a:r>
              <a:rPr lang="en-US" sz="2800" dirty="0"/>
              <a:t>the </a:t>
            </a:r>
            <a:r>
              <a:rPr lang="en-US" sz="2800" dirty="0" smtClean="0"/>
              <a:t>animation.</a:t>
            </a:r>
          </a:p>
        </p:txBody>
      </p:sp>
    </p:spTree>
    <p:extLst>
      <p:ext uri="{BB962C8B-B14F-4D97-AF65-F5344CB8AC3E}">
        <p14:creationId xmlns:p14="http://schemas.microsoft.com/office/powerpoint/2010/main" val="12640540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blank.jpg"/>
          <p:cNvPicPr>
            <a:picLocks noChangeAspect="1"/>
          </p:cNvPicPr>
          <p:nvPr/>
        </p:nvPicPr>
        <p:blipFill>
          <a:blip r:embed="rId3" cstate="print"/>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C1881F87-F1D1-4E82-B161-792A900F0BBC}" type="slidenum">
              <a:rPr lang="en-US" smtClean="0"/>
              <a:pPr/>
              <a:t>28</a:t>
            </a:fld>
            <a:endParaRPr lang="en-US"/>
          </a:p>
        </p:txBody>
      </p:sp>
      <p:sp>
        <p:nvSpPr>
          <p:cNvPr id="5" name="Date Placeholder 5"/>
          <p:cNvSpPr>
            <a:spLocks noGrp="1"/>
          </p:cNvSpPr>
          <p:nvPr>
            <p:ph type="ftr" sz="quarter" idx="11"/>
          </p:nvPr>
        </p:nvSpPr>
        <p:spPr>
          <a:xfrm>
            <a:off x="0" y="6382238"/>
            <a:ext cx="2895600" cy="365125"/>
          </a:xfrm>
        </p:spPr>
        <p:txBody>
          <a:bodyPr/>
          <a:lstStyle/>
          <a:p>
            <a:r>
              <a:rPr lang="en-US" dirty="0"/>
              <a:t>© Paradigm Publishing, Inc.</a:t>
            </a:r>
          </a:p>
        </p:txBody>
      </p:sp>
      <p:pic>
        <p:nvPicPr>
          <p:cNvPr id="6" name="Picture 5" descr="ftp://ftp.emcp.com/GuidelinesOfc2010/ScreenCaptures-andPDFs/M8%20MSPowerPoint2010/M8-C3/PP3-Fig3-19.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400800"/>
          </a:xfrm>
          <a:prstGeom prst="rect">
            <a:avLst/>
          </a:prstGeom>
          <a:noFill/>
          <a:ln>
            <a:noFill/>
          </a:ln>
        </p:spPr>
      </p:pic>
      <p:sp>
        <p:nvSpPr>
          <p:cNvPr id="8" name="Line Callout 1 (Border and Accent Bar) 7"/>
          <p:cNvSpPr/>
          <p:nvPr/>
        </p:nvSpPr>
        <p:spPr>
          <a:xfrm>
            <a:off x="6553200" y="2133600"/>
            <a:ext cx="1905000" cy="609600"/>
          </a:xfrm>
          <a:prstGeom prst="accentBorderCallout1">
            <a:avLst>
              <a:gd name="adj1" fmla="val 18750"/>
              <a:gd name="adj2" fmla="val -8333"/>
              <a:gd name="adj3" fmla="val -114912"/>
              <a:gd name="adj4" fmla="val -26934"/>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Direction options</a:t>
            </a:r>
            <a:endParaRPr lang="en-US" dirty="0"/>
          </a:p>
        </p:txBody>
      </p:sp>
      <p:sp>
        <p:nvSpPr>
          <p:cNvPr id="10" name="Line Callout 1 (Border and Accent Bar) 9"/>
          <p:cNvSpPr/>
          <p:nvPr/>
        </p:nvSpPr>
        <p:spPr>
          <a:xfrm>
            <a:off x="6360452" y="800100"/>
            <a:ext cx="1945348" cy="800100"/>
          </a:xfrm>
          <a:prstGeom prst="accentBorderCallout1">
            <a:avLst>
              <a:gd name="adj1" fmla="val 18750"/>
              <a:gd name="adj2" fmla="val -8333"/>
              <a:gd name="adj3" fmla="val -6503"/>
              <a:gd name="adj4" fmla="val -38972"/>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Effect </a:t>
            </a:r>
            <a:r>
              <a:rPr lang="en-US" dirty="0"/>
              <a:t>Options </a:t>
            </a:r>
            <a:r>
              <a:rPr lang="en-US" dirty="0" smtClean="0"/>
              <a:t>button</a:t>
            </a:r>
            <a:endParaRPr lang="en-US" sz="1600" dirty="0"/>
          </a:p>
        </p:txBody>
      </p:sp>
      <p:sp>
        <p:nvSpPr>
          <p:cNvPr id="11" name="Line Callout 1 (Border and Accent Bar) 10"/>
          <p:cNvSpPr/>
          <p:nvPr/>
        </p:nvSpPr>
        <p:spPr>
          <a:xfrm>
            <a:off x="609600" y="534637"/>
            <a:ext cx="1676400" cy="665513"/>
          </a:xfrm>
          <a:prstGeom prst="accentBorderCallout1">
            <a:avLst>
              <a:gd name="adj1" fmla="val 18750"/>
              <a:gd name="adj2" fmla="val -8333"/>
              <a:gd name="adj3" fmla="val 13832"/>
              <a:gd name="adj4" fmla="val -23826"/>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Preview button</a:t>
            </a:r>
            <a:endParaRPr lang="en-US" sz="1600" dirty="0"/>
          </a:p>
        </p:txBody>
      </p:sp>
      <p:sp>
        <p:nvSpPr>
          <p:cNvPr id="13" name="Line Callout 2 (Accent Bar) 12"/>
          <p:cNvSpPr/>
          <p:nvPr/>
        </p:nvSpPr>
        <p:spPr>
          <a:xfrm>
            <a:off x="838200" y="1715181"/>
            <a:ext cx="1760808" cy="647019"/>
          </a:xfrm>
          <a:prstGeom prst="accentCallout2">
            <a:avLst>
              <a:gd name="adj1" fmla="val 3194"/>
              <a:gd name="adj2" fmla="val 109849"/>
              <a:gd name="adj3" fmla="val 24820"/>
              <a:gd name="adj4" fmla="val 110124"/>
              <a:gd name="adj5" fmla="val -208417"/>
              <a:gd name="adj6" fmla="val 91005"/>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Animations tab</a:t>
            </a:r>
            <a:endParaRPr lang="en-US" sz="1600" dirty="0"/>
          </a:p>
        </p:txBody>
      </p:sp>
    </p:spTree>
    <p:extLst>
      <p:ext uri="{BB962C8B-B14F-4D97-AF65-F5344CB8AC3E}">
        <p14:creationId xmlns:p14="http://schemas.microsoft.com/office/powerpoint/2010/main" val="40297121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blank.jpg"/>
          <p:cNvPicPr>
            <a:picLocks noChangeAspect="1"/>
          </p:cNvPicPr>
          <p:nvPr/>
        </p:nvPicPr>
        <p:blipFill>
          <a:blip r:embed="rId3" cstate="print"/>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C1881F87-F1D1-4E82-B161-792A900F0BBC}" type="slidenum">
              <a:rPr lang="en-US" smtClean="0"/>
              <a:pPr/>
              <a:t>29</a:t>
            </a:fld>
            <a:endParaRPr lang="en-US"/>
          </a:p>
        </p:txBody>
      </p:sp>
      <p:sp>
        <p:nvSpPr>
          <p:cNvPr id="5" name="Date Placeholder 5"/>
          <p:cNvSpPr>
            <a:spLocks noGrp="1"/>
          </p:cNvSpPr>
          <p:nvPr>
            <p:ph type="ftr" sz="quarter" idx="11"/>
          </p:nvPr>
        </p:nvSpPr>
        <p:spPr>
          <a:xfrm>
            <a:off x="0" y="6382238"/>
            <a:ext cx="2895600" cy="365125"/>
          </a:xfrm>
        </p:spPr>
        <p:txBody>
          <a:bodyPr/>
          <a:lstStyle/>
          <a:p>
            <a:r>
              <a:rPr lang="en-US" dirty="0"/>
              <a:t>© Paradigm Publishing, Inc.</a:t>
            </a:r>
          </a:p>
        </p:txBody>
      </p:sp>
      <p:sp>
        <p:nvSpPr>
          <p:cNvPr id="6" name="Rounded Rectangle 5"/>
          <p:cNvSpPr/>
          <p:nvPr/>
        </p:nvSpPr>
        <p:spPr>
          <a:xfrm>
            <a:off x="462455" y="3581400"/>
            <a:ext cx="8243911" cy="2491154"/>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3200" b="1" dirty="0">
                <a:solidFill>
                  <a:srgbClr val="005FD4"/>
                </a:solidFill>
                <a:latin typeface="Calibri" pitchFamily="34" charset="0"/>
                <a:cs typeface="Calibri" pitchFamily="34" charset="0"/>
              </a:rPr>
              <a:t>Timing Animations </a:t>
            </a:r>
            <a:r>
              <a:rPr lang="en-US" sz="3200" b="1" dirty="0" smtClean="0">
                <a:solidFill>
                  <a:srgbClr val="005FD4"/>
                </a:solidFill>
                <a:latin typeface="Calibri" pitchFamily="34" charset="0"/>
                <a:cs typeface="Calibri" pitchFamily="34" charset="0"/>
              </a:rPr>
              <a:t> </a:t>
            </a:r>
            <a:r>
              <a:rPr lang="en-US" sz="3200" dirty="0" smtClean="0">
                <a:solidFill>
                  <a:prstClr val="black">
                    <a:tint val="75000"/>
                  </a:prstClr>
                </a:solidFill>
              </a:rPr>
              <a:t>You </a:t>
            </a:r>
            <a:r>
              <a:rPr lang="en-US" sz="3200" dirty="0">
                <a:solidFill>
                  <a:prstClr val="black">
                    <a:tint val="75000"/>
                  </a:prstClr>
                </a:solidFill>
              </a:rPr>
              <a:t>can change </a:t>
            </a:r>
            <a:r>
              <a:rPr lang="en-US" sz="3200" dirty="0" smtClean="0">
                <a:solidFill>
                  <a:prstClr val="black">
                    <a:tint val="75000"/>
                  </a:prstClr>
                </a:solidFill>
              </a:rPr>
              <a:t>the timing </a:t>
            </a:r>
            <a:r>
              <a:rPr lang="en-US" sz="3200" dirty="0">
                <a:solidFill>
                  <a:prstClr val="black">
                    <a:tint val="75000"/>
                  </a:prstClr>
                </a:solidFill>
              </a:rPr>
              <a:t>of animations with the </a:t>
            </a:r>
            <a:r>
              <a:rPr lang="en-US" sz="3200" i="1" dirty="0" smtClean="0">
                <a:solidFill>
                  <a:prstClr val="black">
                    <a:tint val="75000"/>
                  </a:prstClr>
                </a:solidFill>
              </a:rPr>
              <a:t>Duration</a:t>
            </a:r>
            <a:r>
              <a:rPr lang="en-US" sz="3200" dirty="0" smtClean="0">
                <a:solidFill>
                  <a:prstClr val="black">
                    <a:tint val="75000"/>
                  </a:prstClr>
                </a:solidFill>
              </a:rPr>
              <a:t> and </a:t>
            </a:r>
            <a:r>
              <a:rPr lang="en-US" sz="3200" i="1" dirty="0">
                <a:solidFill>
                  <a:prstClr val="black">
                    <a:tint val="75000"/>
                  </a:prstClr>
                </a:solidFill>
              </a:rPr>
              <a:t>Delay</a:t>
            </a:r>
            <a:r>
              <a:rPr lang="en-US" sz="3200" dirty="0">
                <a:solidFill>
                  <a:prstClr val="black">
                    <a:tint val="75000"/>
                  </a:prstClr>
                </a:solidFill>
              </a:rPr>
              <a:t> fields in the Timing group </a:t>
            </a:r>
            <a:r>
              <a:rPr lang="en-US" sz="3200" dirty="0" smtClean="0">
                <a:solidFill>
                  <a:prstClr val="black">
                    <a:tint val="75000"/>
                  </a:prstClr>
                </a:solidFill>
              </a:rPr>
              <a:t>on the Animations tab.</a:t>
            </a:r>
            <a:endParaRPr lang="en-US" sz="3200" dirty="0">
              <a:solidFill>
                <a:prstClr val="black">
                  <a:tint val="75000"/>
                </a:prstClr>
              </a:solidFill>
            </a:endParaRPr>
          </a:p>
        </p:txBody>
      </p:sp>
      <p:pic>
        <p:nvPicPr>
          <p:cNvPr id="7" name="Picture 6" descr="taking-it-further.png"/>
          <p:cNvPicPr>
            <a:picLocks noChangeAspect="1"/>
          </p:cNvPicPr>
          <p:nvPr/>
        </p:nvPicPr>
        <p:blipFill>
          <a:blip r:embed="rId4" cstate="print"/>
          <a:stretch>
            <a:fillRect/>
          </a:stretch>
        </p:blipFill>
        <p:spPr>
          <a:xfrm>
            <a:off x="545123" y="3002221"/>
            <a:ext cx="2940959" cy="465652"/>
          </a:xfrm>
          <a:prstGeom prst="rect">
            <a:avLst/>
          </a:prstGeom>
        </p:spPr>
      </p:pic>
    </p:spTree>
    <p:extLst>
      <p:ext uri="{BB962C8B-B14F-4D97-AF65-F5344CB8AC3E}">
        <p14:creationId xmlns:p14="http://schemas.microsoft.com/office/powerpoint/2010/main" val="10975049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PT title.jpg"/>
          <p:cNvPicPr>
            <a:picLocks noChangeAspect="1"/>
          </p:cNvPicPr>
          <p:nvPr/>
        </p:nvPicPr>
        <p:blipFill>
          <a:blip r:embed="rId3" cstate="print"/>
          <a:stretch>
            <a:fillRect/>
          </a:stretch>
        </p:blipFill>
        <p:spPr>
          <a:xfrm>
            <a:off x="0" y="0"/>
            <a:ext cx="9144000" cy="6858000"/>
          </a:xfrm>
          <a:prstGeom prst="rect">
            <a:avLst/>
          </a:prstGeom>
        </p:spPr>
      </p:pic>
      <p:sp>
        <p:nvSpPr>
          <p:cNvPr id="7" name="TextBox 6"/>
          <p:cNvSpPr txBox="1"/>
          <p:nvPr/>
        </p:nvSpPr>
        <p:spPr>
          <a:xfrm>
            <a:off x="2778384" y="304800"/>
            <a:ext cx="3774816" cy="769441"/>
          </a:xfrm>
          <a:prstGeom prst="rect">
            <a:avLst/>
          </a:prstGeom>
          <a:noFill/>
        </p:spPr>
        <p:txBody>
          <a:bodyPr wrap="none" rtlCol="0">
            <a:spAutoFit/>
          </a:bodyPr>
          <a:lstStyle/>
          <a:p>
            <a:r>
              <a:rPr lang="en-US" sz="4400" b="1" dirty="0"/>
              <a:t>Skills You Learn</a:t>
            </a:r>
          </a:p>
        </p:txBody>
      </p:sp>
      <p:sp>
        <p:nvSpPr>
          <p:cNvPr id="3" name="Slide Number Placeholder 2"/>
          <p:cNvSpPr>
            <a:spLocks noGrp="1"/>
          </p:cNvSpPr>
          <p:nvPr>
            <p:ph type="sldNum" sz="quarter" idx="12"/>
          </p:nvPr>
        </p:nvSpPr>
        <p:spPr/>
        <p:txBody>
          <a:bodyPr/>
          <a:lstStyle/>
          <a:p>
            <a:fld id="{C1881F87-F1D1-4E82-B161-792A900F0BBC}" type="slidenum">
              <a:rPr lang="en-US" smtClean="0"/>
              <a:pPr/>
              <a:t>3</a:t>
            </a:fld>
            <a:endParaRPr lang="en-US"/>
          </a:p>
        </p:txBody>
      </p:sp>
      <p:sp>
        <p:nvSpPr>
          <p:cNvPr id="6" name="Date Placeholder 5"/>
          <p:cNvSpPr>
            <a:spLocks noGrp="1"/>
          </p:cNvSpPr>
          <p:nvPr>
            <p:ph type="ftr" sz="quarter" idx="11"/>
          </p:nvPr>
        </p:nvSpPr>
        <p:spPr>
          <a:xfrm>
            <a:off x="0" y="6370515"/>
            <a:ext cx="2895600" cy="365125"/>
          </a:xfrm>
        </p:spPr>
        <p:txBody>
          <a:bodyPr/>
          <a:lstStyle/>
          <a:p>
            <a:r>
              <a:rPr lang="en-US" dirty="0"/>
              <a:t>© Paradigm Publishing, Inc.</a:t>
            </a:r>
          </a:p>
        </p:txBody>
      </p:sp>
      <p:sp>
        <p:nvSpPr>
          <p:cNvPr id="10" name="Rectangle 9"/>
          <p:cNvSpPr/>
          <p:nvPr/>
        </p:nvSpPr>
        <p:spPr>
          <a:xfrm>
            <a:off x="685800" y="1905506"/>
            <a:ext cx="6477000" cy="3600986"/>
          </a:xfrm>
          <a:prstGeom prst="rect">
            <a:avLst/>
          </a:prstGeom>
        </p:spPr>
        <p:txBody>
          <a:bodyPr wrap="square">
            <a:spAutoFit/>
          </a:bodyPr>
          <a:lstStyle/>
          <a:p>
            <a:pPr marL="285750" indent="-285750">
              <a:buFont typeface="Arial" pitchFamily="34" charset="0"/>
              <a:buChar char="•"/>
            </a:pPr>
            <a:r>
              <a:rPr lang="en-US" sz="3800" dirty="0"/>
              <a:t>Insert an object on a slide</a:t>
            </a:r>
          </a:p>
          <a:p>
            <a:pPr marL="285750" indent="-285750">
              <a:buFont typeface="Arial" pitchFamily="34" charset="0"/>
              <a:buChar char="•"/>
            </a:pPr>
            <a:r>
              <a:rPr lang="en-US" sz="3800" dirty="0" smtClean="0"/>
              <a:t>Format </a:t>
            </a:r>
            <a:r>
              <a:rPr lang="en-US" sz="3800" dirty="0"/>
              <a:t>a picture</a:t>
            </a:r>
          </a:p>
          <a:p>
            <a:pPr marL="285750" indent="-285750">
              <a:buFont typeface="Arial" pitchFamily="34" charset="0"/>
              <a:buChar char="•"/>
            </a:pPr>
            <a:r>
              <a:rPr lang="en-US" sz="3800" dirty="0" smtClean="0"/>
              <a:t>Add </a:t>
            </a:r>
            <a:r>
              <a:rPr lang="en-US" sz="3800" dirty="0"/>
              <a:t>transitions</a:t>
            </a:r>
          </a:p>
          <a:p>
            <a:pPr marL="285750" indent="-285750">
              <a:buFont typeface="Arial" pitchFamily="34" charset="0"/>
              <a:buChar char="•"/>
            </a:pPr>
            <a:r>
              <a:rPr lang="en-US" sz="3800" dirty="0" smtClean="0"/>
              <a:t>Add </a:t>
            </a:r>
            <a:r>
              <a:rPr lang="en-US" sz="3800" dirty="0"/>
              <a:t>sound</a:t>
            </a:r>
          </a:p>
          <a:p>
            <a:pPr marL="285750" indent="-285750">
              <a:buFont typeface="Arial" pitchFamily="34" charset="0"/>
              <a:buChar char="•"/>
            </a:pPr>
            <a:r>
              <a:rPr lang="en-US" sz="3800" dirty="0" smtClean="0"/>
              <a:t>Add </a:t>
            </a:r>
            <a:r>
              <a:rPr lang="en-US" sz="3800" dirty="0"/>
              <a:t>animations</a:t>
            </a:r>
          </a:p>
          <a:p>
            <a:pPr marL="285750" indent="-285750">
              <a:buFont typeface="Arial" pitchFamily="34" charset="0"/>
              <a:buChar char="•"/>
            </a:pPr>
            <a:r>
              <a:rPr lang="en-US" sz="3800" dirty="0" smtClean="0"/>
              <a:t>Choose animation effects</a:t>
            </a:r>
            <a:endParaRPr lang="en-US" sz="3800" dirty="0"/>
          </a:p>
        </p:txBody>
      </p:sp>
    </p:spTree>
    <p:extLst>
      <p:ext uri="{BB962C8B-B14F-4D97-AF65-F5344CB8AC3E}">
        <p14:creationId xmlns:p14="http://schemas.microsoft.com/office/powerpoint/2010/main" val="7893238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blank.jpg"/>
          <p:cNvPicPr>
            <a:picLocks noChangeAspect="1"/>
          </p:cNvPicPr>
          <p:nvPr/>
        </p:nvPicPr>
        <p:blipFill>
          <a:blip r:embed="rId3" cstate="print"/>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C1881F87-F1D1-4E82-B161-792A900F0BBC}" type="slidenum">
              <a:rPr lang="en-US" smtClean="0"/>
              <a:pPr/>
              <a:t>30</a:t>
            </a:fld>
            <a:endParaRPr lang="en-US"/>
          </a:p>
        </p:txBody>
      </p:sp>
      <p:sp>
        <p:nvSpPr>
          <p:cNvPr id="5" name="Date Placeholder 5"/>
          <p:cNvSpPr>
            <a:spLocks noGrp="1"/>
          </p:cNvSpPr>
          <p:nvPr>
            <p:ph type="ftr" sz="quarter" idx="11"/>
          </p:nvPr>
        </p:nvSpPr>
        <p:spPr>
          <a:xfrm>
            <a:off x="0" y="6382238"/>
            <a:ext cx="2895600" cy="365125"/>
          </a:xfrm>
        </p:spPr>
        <p:txBody>
          <a:bodyPr/>
          <a:lstStyle/>
          <a:p>
            <a:r>
              <a:rPr lang="en-US" dirty="0"/>
              <a:t>© Paradigm Publishing, Inc.</a:t>
            </a:r>
          </a:p>
        </p:txBody>
      </p:sp>
      <p:sp>
        <p:nvSpPr>
          <p:cNvPr id="6" name="Rectangle 5"/>
          <p:cNvSpPr/>
          <p:nvPr/>
        </p:nvSpPr>
        <p:spPr>
          <a:xfrm>
            <a:off x="428596" y="254697"/>
            <a:ext cx="2124171" cy="523220"/>
          </a:xfrm>
          <a:prstGeom prst="rect">
            <a:avLst/>
          </a:prstGeom>
        </p:spPr>
        <p:txBody>
          <a:bodyPr wrap="none">
            <a:spAutoFit/>
          </a:bodyPr>
          <a:lstStyle/>
          <a:p>
            <a:r>
              <a:rPr lang="en-US" sz="2800" b="1" dirty="0"/>
              <a:t>Checkpoint </a:t>
            </a:r>
            <a:r>
              <a:rPr lang="en-US" sz="2800" b="1" dirty="0" smtClean="0"/>
              <a:t>2</a:t>
            </a:r>
            <a:endParaRPr lang="en-US" sz="2800" b="1" dirty="0"/>
          </a:p>
        </p:txBody>
      </p:sp>
      <p:sp>
        <p:nvSpPr>
          <p:cNvPr id="7" name="Content Placeholder 5"/>
          <p:cNvSpPr txBox="1">
            <a:spLocks/>
          </p:cNvSpPr>
          <p:nvPr/>
        </p:nvSpPr>
        <p:spPr>
          <a:xfrm>
            <a:off x="442166" y="884936"/>
            <a:ext cx="4186238" cy="2391663"/>
          </a:xfrm>
          <a:prstGeom prst="rect">
            <a:avLst/>
          </a:prstGeom>
          <a:solidFill>
            <a:schemeClr val="accent6">
              <a:lumMod val="20000"/>
              <a:lumOff val="80000"/>
            </a:schemeClr>
          </a:solidFill>
          <a:ln>
            <a:solidFill>
              <a:schemeClr val="accent6"/>
            </a:solidFill>
          </a:ln>
          <a:effectLst>
            <a:outerShdw blurRad="50800" dist="38100" dir="5400000" algn="t" rotWithShape="0">
              <a:prstClr val="black">
                <a:alpha val="40000"/>
              </a:prstClr>
            </a:outerShdw>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1313" indent="-341313">
              <a:buClr>
                <a:schemeClr val="accent1"/>
              </a:buClr>
              <a:buSzPct val="80000"/>
              <a:buFont typeface="+mj-lt"/>
              <a:buAutoNum type="arabicParenR" startAt="5"/>
            </a:pPr>
            <a:r>
              <a:rPr lang="en-US" sz="1900" dirty="0"/>
              <a:t>One button you use to arrange objects on </a:t>
            </a:r>
            <a:r>
              <a:rPr lang="en-US" sz="1900" dirty="0" smtClean="0"/>
              <a:t>your slide is</a:t>
            </a:r>
            <a:endParaRPr lang="en-US" sz="1900" dirty="0"/>
          </a:p>
          <a:p>
            <a:pPr marL="693738" lvl="1" indent="-236538">
              <a:buClr>
                <a:schemeClr val="accent1"/>
              </a:buClr>
              <a:buSzPct val="100000"/>
              <a:buFont typeface="+mj-lt"/>
              <a:buAutoNum type="alphaLcPeriod"/>
            </a:pPr>
            <a:r>
              <a:rPr lang="en-US" sz="1900" dirty="0"/>
              <a:t>Group.</a:t>
            </a:r>
          </a:p>
          <a:p>
            <a:pPr marL="693738" lvl="1" indent="-236538">
              <a:buClr>
                <a:schemeClr val="accent1"/>
              </a:buClr>
              <a:buSzPct val="100000"/>
              <a:buFont typeface="+mj-lt"/>
              <a:buAutoNum type="alphaLcPeriod"/>
            </a:pPr>
            <a:r>
              <a:rPr lang="en-US" sz="1900" dirty="0" smtClean="0"/>
              <a:t>Bring </a:t>
            </a:r>
            <a:r>
              <a:rPr lang="en-US" sz="1900" dirty="0"/>
              <a:t>Forward.</a:t>
            </a:r>
          </a:p>
          <a:p>
            <a:pPr marL="693738" lvl="1" indent="-236538">
              <a:buClr>
                <a:schemeClr val="accent1"/>
              </a:buClr>
              <a:buSzPct val="100000"/>
              <a:buFont typeface="+mj-lt"/>
              <a:buAutoNum type="alphaLcPeriod"/>
            </a:pPr>
            <a:r>
              <a:rPr lang="en-US" sz="1900" dirty="0" smtClean="0"/>
              <a:t>Picture </a:t>
            </a:r>
            <a:r>
              <a:rPr lang="en-US" sz="1900" dirty="0"/>
              <a:t>Effects.</a:t>
            </a:r>
          </a:p>
          <a:p>
            <a:pPr marL="693738" lvl="1" indent="-236538">
              <a:buClr>
                <a:schemeClr val="accent1"/>
              </a:buClr>
              <a:buSzPct val="100000"/>
              <a:buFont typeface="+mj-lt"/>
              <a:buAutoNum type="alphaLcPeriod"/>
            </a:pPr>
            <a:r>
              <a:rPr lang="en-US" sz="1900" dirty="0" smtClean="0"/>
              <a:t>Text </a:t>
            </a:r>
            <a:r>
              <a:rPr lang="en-US" sz="1900" dirty="0"/>
              <a:t>Direction.</a:t>
            </a:r>
            <a:endParaRPr lang="en-CA" sz="1900" dirty="0" smtClean="0"/>
          </a:p>
        </p:txBody>
      </p:sp>
      <p:sp>
        <p:nvSpPr>
          <p:cNvPr id="8" name="Content Placeholder 5"/>
          <p:cNvSpPr txBox="1">
            <a:spLocks/>
          </p:cNvSpPr>
          <p:nvPr/>
        </p:nvSpPr>
        <p:spPr>
          <a:xfrm>
            <a:off x="459648" y="3429000"/>
            <a:ext cx="4186238" cy="2927350"/>
          </a:xfrm>
          <a:prstGeom prst="rect">
            <a:avLst/>
          </a:prstGeom>
          <a:solidFill>
            <a:schemeClr val="accent6">
              <a:lumMod val="20000"/>
              <a:lumOff val="80000"/>
            </a:schemeClr>
          </a:solidFill>
          <a:ln>
            <a:solidFill>
              <a:schemeClr val="accent6"/>
            </a:solidFill>
          </a:ln>
          <a:effectLst>
            <a:outerShdw blurRad="50800" dist="38100" dir="5400000" algn="t" rotWithShape="0">
              <a:prstClr val="black">
                <a:alpha val="40000"/>
              </a:prstClr>
            </a:outerShdw>
          </a:effectLst>
        </p:spPr>
        <p:txBody>
          <a:bodyPr vert="horz" lIns="91440" tIns="45720" rIns="91440" bIns="45720" rtlCol="0">
            <a:noAutofit/>
          </a:bodyPr>
          <a:lstStyle>
            <a:lvl1pPr marL="457200" indent="-457200" algn="l" defTabSz="914400" rtl="0" eaLnBrk="1" fontAlgn="base" latinLnBrk="0" hangingPunct="1">
              <a:spcBef>
                <a:spcPct val="20000"/>
              </a:spcBef>
              <a:spcAft>
                <a:spcPct val="0"/>
              </a:spcAft>
              <a:buClr>
                <a:srgbClr val="336699"/>
              </a:buClr>
              <a:buSzPct val="80000"/>
              <a:buFont typeface="+mj-lt"/>
              <a:buAutoNum type="arabicParenR"/>
              <a:defRPr lang="en-US" sz="2000" kern="1200" dirty="0" smtClean="0">
                <a:solidFill>
                  <a:schemeClr val="tx1"/>
                </a:solidFill>
                <a:latin typeface="Calibri" pitchFamily="34" charset="0"/>
                <a:ea typeface="+mn-ea"/>
                <a:cs typeface="Calibri" pitchFamily="34" charset="0"/>
              </a:defRPr>
            </a:lvl1pPr>
            <a:lvl2pPr marL="914400" indent="-457200" algn="l" defTabSz="914400" rtl="0" eaLnBrk="1" fontAlgn="base" latinLnBrk="0" hangingPunct="1">
              <a:spcBef>
                <a:spcPct val="20000"/>
              </a:spcBef>
              <a:spcAft>
                <a:spcPct val="0"/>
              </a:spcAft>
              <a:buClr>
                <a:srgbClr val="336699"/>
              </a:buClr>
              <a:buFont typeface="+mj-lt"/>
              <a:buAutoNum type="alphaLcPeriod"/>
              <a:defRPr lang="en-US" sz="1800" kern="1200" dirty="0" smtClean="0">
                <a:solidFill>
                  <a:schemeClr val="tx1"/>
                </a:solidFill>
                <a:latin typeface="Calibri" pitchFamily="34" charset="0"/>
                <a:ea typeface="+mn-ea"/>
                <a:cs typeface="Calibri" pitchFamily="34" charset="0"/>
              </a:defRPr>
            </a:lvl2pPr>
            <a:lvl3pPr marL="1257300" indent="-342900" algn="l" defTabSz="914400" rtl="0" eaLnBrk="1" fontAlgn="base" latinLnBrk="0" hangingPunct="1">
              <a:spcBef>
                <a:spcPct val="20000"/>
              </a:spcBef>
              <a:spcAft>
                <a:spcPct val="0"/>
              </a:spcAft>
              <a:buClr>
                <a:srgbClr val="336699"/>
              </a:buClr>
              <a:buFont typeface="+mj-lt"/>
              <a:buAutoNum type="arabicPeriod"/>
              <a:defRPr lang="en-US" sz="1800" kern="1200" dirty="0" smtClean="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341313" indent="-341313">
              <a:spcBef>
                <a:spcPts val="0"/>
              </a:spcBef>
              <a:buFont typeface="+mj-lt"/>
              <a:buAutoNum type="arabicParenR" startAt="6"/>
            </a:pPr>
            <a:r>
              <a:rPr lang="en-US" sz="1900" dirty="0" smtClean="0"/>
              <a:t>Animations effect</a:t>
            </a:r>
            <a:endParaRPr lang="en-US" sz="1900" dirty="0"/>
          </a:p>
          <a:p>
            <a:pPr marL="693738" lvl="1" indent="-236538">
              <a:spcBef>
                <a:spcPts val="0"/>
              </a:spcBef>
            </a:pPr>
            <a:r>
              <a:rPr lang="en-US" sz="1900" dirty="0"/>
              <a:t>w</a:t>
            </a:r>
            <a:r>
              <a:rPr lang="en-US" sz="1900" dirty="0" smtClean="0"/>
              <a:t>hat appears when you move from one slide to another.</a:t>
            </a:r>
            <a:endParaRPr lang="en-US" sz="1900" dirty="0"/>
          </a:p>
          <a:p>
            <a:pPr marL="693738" lvl="1" indent="-236538">
              <a:spcBef>
                <a:spcPts val="0"/>
              </a:spcBef>
            </a:pPr>
            <a:r>
              <a:rPr lang="en-US" sz="1900" dirty="0"/>
              <a:t>t</a:t>
            </a:r>
            <a:r>
              <a:rPr lang="en-US" sz="1900" dirty="0" smtClean="0"/>
              <a:t>ransition sounds.</a:t>
            </a:r>
            <a:endParaRPr lang="en-US" sz="1900" dirty="0"/>
          </a:p>
          <a:p>
            <a:pPr marL="693738" lvl="1" indent="-236538">
              <a:spcBef>
                <a:spcPts val="0"/>
              </a:spcBef>
            </a:pPr>
            <a:r>
              <a:rPr lang="en-US" sz="1900" dirty="0"/>
              <a:t>h</a:t>
            </a:r>
            <a:r>
              <a:rPr lang="en-US" sz="1900" dirty="0" smtClean="0"/>
              <a:t>ow the content of each slide appears.</a:t>
            </a:r>
            <a:endParaRPr lang="en-US" sz="1900" dirty="0"/>
          </a:p>
          <a:p>
            <a:pPr marL="693738" lvl="1" indent="-236538">
              <a:spcBef>
                <a:spcPts val="0"/>
              </a:spcBef>
            </a:pPr>
            <a:r>
              <a:rPr lang="en-US" sz="1900" dirty="0"/>
              <a:t>v</a:t>
            </a:r>
            <a:r>
              <a:rPr lang="en-US" sz="1900" dirty="0" smtClean="0"/>
              <a:t>ideos inserted into your presentation.</a:t>
            </a:r>
            <a:endParaRPr lang="en-CA" sz="1900" dirty="0"/>
          </a:p>
        </p:txBody>
      </p:sp>
      <p:sp>
        <p:nvSpPr>
          <p:cNvPr id="9" name="Content Placeholder 6"/>
          <p:cNvSpPr txBox="1">
            <a:spLocks/>
          </p:cNvSpPr>
          <p:nvPr/>
        </p:nvSpPr>
        <p:spPr>
          <a:xfrm>
            <a:off x="4659731" y="893659"/>
            <a:ext cx="4184651" cy="2382940"/>
          </a:xfrm>
          <a:prstGeom prst="rect">
            <a:avLst/>
          </a:prstGeom>
          <a:solidFill>
            <a:schemeClr val="accent6">
              <a:lumMod val="20000"/>
              <a:lumOff val="80000"/>
            </a:schemeClr>
          </a:solidFill>
          <a:ln>
            <a:solidFill>
              <a:schemeClr val="accent6"/>
            </a:solidFill>
          </a:ln>
          <a:effectLst>
            <a:outerShdw blurRad="50800" dist="38100" dir="5400000" algn="t" rotWithShape="0">
              <a:prstClr val="black">
                <a:alpha val="40000"/>
              </a:prstClr>
            </a:outerShdw>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1313" indent="-341313">
              <a:spcBef>
                <a:spcPts val="600"/>
              </a:spcBef>
              <a:buClr>
                <a:schemeClr val="accent1"/>
              </a:buClr>
              <a:buSzPct val="80000"/>
              <a:buFont typeface="+mj-lt"/>
              <a:buAutoNum type="arabicParenR" startAt="7"/>
            </a:pPr>
            <a:r>
              <a:rPr lang="en-US" sz="1900" dirty="0">
                <a:latin typeface="Calibri" pitchFamily="34" charset="0"/>
                <a:cs typeface="Calibri" pitchFamily="34" charset="0"/>
              </a:rPr>
              <a:t>Sounds can accompany</a:t>
            </a:r>
          </a:p>
          <a:p>
            <a:pPr marL="465138" lvl="1" indent="-233363">
              <a:spcBef>
                <a:spcPts val="600"/>
              </a:spcBef>
              <a:buClr>
                <a:schemeClr val="accent1"/>
              </a:buClr>
              <a:buFont typeface="+mj-lt"/>
              <a:buAutoNum type="alphaLcPeriod"/>
            </a:pPr>
            <a:r>
              <a:rPr lang="en-US" sz="1900" dirty="0"/>
              <a:t>animations.</a:t>
            </a:r>
          </a:p>
          <a:p>
            <a:pPr marL="465138" lvl="1" indent="-233363">
              <a:spcBef>
                <a:spcPts val="600"/>
              </a:spcBef>
              <a:buClr>
                <a:schemeClr val="accent1"/>
              </a:buClr>
              <a:buFont typeface="+mj-lt"/>
              <a:buAutoNum type="alphaLcPeriod"/>
            </a:pPr>
            <a:r>
              <a:rPr lang="en-US" sz="1900" dirty="0"/>
              <a:t>transitions.</a:t>
            </a:r>
          </a:p>
          <a:p>
            <a:pPr marL="465138" lvl="1" indent="-233363">
              <a:spcBef>
                <a:spcPts val="600"/>
              </a:spcBef>
              <a:buClr>
                <a:schemeClr val="accent1"/>
              </a:buClr>
              <a:buFont typeface="+mj-lt"/>
              <a:buAutoNum type="alphaLcPeriod"/>
            </a:pPr>
            <a:r>
              <a:rPr lang="en-US" sz="1900" dirty="0"/>
              <a:t>title slides.</a:t>
            </a:r>
          </a:p>
          <a:p>
            <a:pPr marL="465138" lvl="1" indent="-233363">
              <a:spcBef>
                <a:spcPts val="600"/>
              </a:spcBef>
              <a:buClr>
                <a:schemeClr val="accent1"/>
              </a:buClr>
              <a:buFont typeface="+mj-lt"/>
              <a:buAutoNum type="alphaLcPeriod"/>
            </a:pPr>
            <a:r>
              <a:rPr lang="en-US" sz="1900" dirty="0"/>
              <a:t>All of the above</a:t>
            </a:r>
            <a:endParaRPr lang="en-CA" sz="1900" dirty="0"/>
          </a:p>
        </p:txBody>
      </p:sp>
      <p:sp>
        <p:nvSpPr>
          <p:cNvPr id="10" name="Content Placeholder 5"/>
          <p:cNvSpPr txBox="1">
            <a:spLocks/>
          </p:cNvSpPr>
          <p:nvPr/>
        </p:nvSpPr>
        <p:spPr>
          <a:xfrm>
            <a:off x="4710270" y="3429000"/>
            <a:ext cx="4186238" cy="2880320"/>
          </a:xfrm>
          <a:prstGeom prst="rect">
            <a:avLst/>
          </a:prstGeom>
          <a:solidFill>
            <a:schemeClr val="accent6">
              <a:lumMod val="20000"/>
              <a:lumOff val="80000"/>
            </a:schemeClr>
          </a:solidFill>
          <a:ln>
            <a:solidFill>
              <a:schemeClr val="accent6"/>
            </a:solidFill>
          </a:ln>
          <a:effectLst>
            <a:outerShdw blurRad="50800" dist="38100" dir="5400000" algn="t" rotWithShape="0">
              <a:prstClr val="black">
                <a:alpha val="40000"/>
              </a:prstClr>
            </a:outerShdw>
          </a:effectLst>
        </p:spPr>
        <p:txBody>
          <a:bodyPr vert="horz" lIns="91440" tIns="45720" rIns="91440" bIns="45720" rtlCol="0">
            <a:noAutofit/>
          </a:bodyPr>
          <a:lstStyle>
            <a:lvl1pPr marL="457200" indent="-457200" algn="l" defTabSz="914400" rtl="0" eaLnBrk="1" fontAlgn="base" latinLnBrk="0" hangingPunct="1">
              <a:spcBef>
                <a:spcPct val="20000"/>
              </a:spcBef>
              <a:spcAft>
                <a:spcPct val="0"/>
              </a:spcAft>
              <a:buClr>
                <a:srgbClr val="336699"/>
              </a:buClr>
              <a:buSzPct val="80000"/>
              <a:buFont typeface="+mj-lt"/>
              <a:buAutoNum type="arabicParenR"/>
              <a:defRPr lang="en-US" sz="2000" kern="1200" dirty="0" smtClean="0">
                <a:solidFill>
                  <a:schemeClr val="tx1"/>
                </a:solidFill>
                <a:latin typeface="Calibri" pitchFamily="34" charset="0"/>
                <a:ea typeface="+mn-ea"/>
                <a:cs typeface="Calibri" pitchFamily="34" charset="0"/>
              </a:defRPr>
            </a:lvl1pPr>
            <a:lvl2pPr marL="914400" indent="-457200" algn="l" defTabSz="914400" rtl="0" eaLnBrk="1" fontAlgn="base" latinLnBrk="0" hangingPunct="1">
              <a:spcBef>
                <a:spcPct val="20000"/>
              </a:spcBef>
              <a:spcAft>
                <a:spcPct val="0"/>
              </a:spcAft>
              <a:buClr>
                <a:srgbClr val="336699"/>
              </a:buClr>
              <a:buFont typeface="+mj-lt"/>
              <a:buAutoNum type="alphaLcPeriod"/>
              <a:defRPr lang="en-US" sz="1800" kern="1200" dirty="0" smtClean="0">
                <a:solidFill>
                  <a:schemeClr val="tx1"/>
                </a:solidFill>
                <a:latin typeface="Calibri" pitchFamily="34" charset="0"/>
                <a:ea typeface="+mn-ea"/>
                <a:cs typeface="Calibri" pitchFamily="34" charset="0"/>
              </a:defRPr>
            </a:lvl2pPr>
            <a:lvl3pPr marL="1257300" indent="-342900" algn="l" defTabSz="914400" rtl="0" eaLnBrk="1" fontAlgn="base" latinLnBrk="0" hangingPunct="1">
              <a:spcBef>
                <a:spcPct val="20000"/>
              </a:spcBef>
              <a:spcAft>
                <a:spcPct val="0"/>
              </a:spcAft>
              <a:buClr>
                <a:srgbClr val="336699"/>
              </a:buClr>
              <a:buFont typeface="+mj-lt"/>
              <a:buAutoNum type="arabicPeriod"/>
              <a:defRPr lang="en-US" sz="1800" kern="1200" dirty="0" smtClean="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341313" indent="-341313">
              <a:spcBef>
                <a:spcPts val="300"/>
              </a:spcBef>
              <a:buFont typeface="+mj-lt"/>
              <a:buAutoNum type="arabicParenR" startAt="8"/>
            </a:pPr>
            <a:r>
              <a:rPr lang="en-US" sz="1800" dirty="0" smtClean="0"/>
              <a:t>Transitions are effects that occur </a:t>
            </a:r>
          </a:p>
          <a:p>
            <a:pPr marL="465138" lvl="1" indent="-233363">
              <a:spcBef>
                <a:spcPts val="300"/>
              </a:spcBef>
            </a:pPr>
            <a:r>
              <a:rPr lang="en-US" dirty="0" smtClean="0"/>
              <a:t>when you move from one slide to another.</a:t>
            </a:r>
          </a:p>
          <a:p>
            <a:pPr marL="465138" lvl="1" indent="-233363">
              <a:spcBef>
                <a:spcPts val="300"/>
              </a:spcBef>
            </a:pPr>
            <a:r>
              <a:rPr lang="en-US" dirty="0" smtClean="0"/>
              <a:t>when you click an animation button.</a:t>
            </a:r>
          </a:p>
          <a:p>
            <a:pPr marL="465138" lvl="1" indent="-233363">
              <a:spcBef>
                <a:spcPts val="300"/>
              </a:spcBef>
            </a:pPr>
            <a:r>
              <a:rPr lang="en-US" dirty="0" smtClean="0"/>
              <a:t>when you display bullet points on a slide.</a:t>
            </a:r>
          </a:p>
          <a:p>
            <a:pPr marL="465138" lvl="1" indent="-233363">
              <a:spcBef>
                <a:spcPts val="300"/>
              </a:spcBef>
            </a:pPr>
            <a:r>
              <a:rPr lang="en-US" dirty="0" smtClean="0"/>
              <a:t>if you play several animations on one slide.</a:t>
            </a:r>
            <a:endParaRPr lang="en-US" dirty="0"/>
          </a:p>
        </p:txBody>
      </p:sp>
      <p:sp>
        <p:nvSpPr>
          <p:cNvPr id="11" name="TextBox 10"/>
          <p:cNvSpPr txBox="1"/>
          <p:nvPr/>
        </p:nvSpPr>
        <p:spPr>
          <a:xfrm>
            <a:off x="3336168" y="2892281"/>
            <a:ext cx="1266970" cy="318924"/>
          </a:xfrm>
          <a:prstGeom prst="rect">
            <a:avLst/>
          </a:prstGeom>
          <a:solidFill>
            <a:schemeClr val="accent6">
              <a:lumMod val="20000"/>
              <a:lumOff val="80000"/>
            </a:schemeClr>
          </a:solidFill>
          <a:ln>
            <a:solidFill>
              <a:schemeClr val="accent6"/>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solidFill>
                  <a:schemeClr val="accent6"/>
                </a:solidFill>
              </a:rPr>
              <a:t>Answer</a:t>
            </a:r>
            <a:endParaRPr lang="en-CA" sz="1600" dirty="0">
              <a:solidFill>
                <a:schemeClr val="accent6"/>
              </a:solidFill>
            </a:endParaRPr>
          </a:p>
        </p:txBody>
      </p:sp>
      <p:sp>
        <p:nvSpPr>
          <p:cNvPr id="12" name="TextBox 11"/>
          <p:cNvSpPr txBox="1"/>
          <p:nvPr/>
        </p:nvSpPr>
        <p:spPr>
          <a:xfrm>
            <a:off x="3369748" y="5990396"/>
            <a:ext cx="1266970" cy="318924"/>
          </a:xfrm>
          <a:prstGeom prst="rect">
            <a:avLst/>
          </a:prstGeom>
          <a:solidFill>
            <a:schemeClr val="accent6">
              <a:lumMod val="20000"/>
              <a:lumOff val="80000"/>
            </a:schemeClr>
          </a:solidFill>
          <a:ln>
            <a:solidFill>
              <a:schemeClr val="accent6"/>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solidFill>
                  <a:schemeClr val="accent6"/>
                </a:solidFill>
              </a:rPr>
              <a:t>Answer</a:t>
            </a:r>
            <a:endParaRPr lang="en-CA" sz="1600" dirty="0">
              <a:solidFill>
                <a:schemeClr val="accent6"/>
              </a:solidFill>
            </a:endParaRPr>
          </a:p>
        </p:txBody>
      </p:sp>
      <p:sp>
        <p:nvSpPr>
          <p:cNvPr id="13" name="TextBox 12"/>
          <p:cNvSpPr txBox="1"/>
          <p:nvPr/>
        </p:nvSpPr>
        <p:spPr>
          <a:xfrm>
            <a:off x="7577412" y="2912693"/>
            <a:ext cx="1266970" cy="318924"/>
          </a:xfrm>
          <a:prstGeom prst="rect">
            <a:avLst/>
          </a:prstGeom>
          <a:solidFill>
            <a:schemeClr val="accent6">
              <a:lumMod val="20000"/>
              <a:lumOff val="80000"/>
            </a:schemeClr>
          </a:solidFill>
          <a:ln>
            <a:solidFill>
              <a:schemeClr val="accent6"/>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solidFill>
                  <a:schemeClr val="accent6"/>
                </a:solidFill>
              </a:rPr>
              <a:t>Answer</a:t>
            </a:r>
            <a:endParaRPr lang="en-CA" sz="1600" dirty="0">
              <a:solidFill>
                <a:schemeClr val="accent6"/>
              </a:solidFill>
            </a:endParaRPr>
          </a:p>
        </p:txBody>
      </p:sp>
      <p:sp>
        <p:nvSpPr>
          <p:cNvPr id="14" name="TextBox 13"/>
          <p:cNvSpPr txBox="1"/>
          <p:nvPr/>
        </p:nvSpPr>
        <p:spPr>
          <a:xfrm>
            <a:off x="7592092" y="5671472"/>
            <a:ext cx="1266970" cy="318924"/>
          </a:xfrm>
          <a:prstGeom prst="rect">
            <a:avLst/>
          </a:prstGeom>
          <a:solidFill>
            <a:schemeClr val="accent6">
              <a:lumMod val="20000"/>
              <a:lumOff val="80000"/>
            </a:schemeClr>
          </a:solidFill>
          <a:ln>
            <a:solidFill>
              <a:schemeClr val="accent6"/>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solidFill>
                  <a:schemeClr val="accent6"/>
                </a:solidFill>
              </a:rPr>
              <a:t>Answer</a:t>
            </a:r>
            <a:endParaRPr lang="en-CA" sz="1600" dirty="0">
              <a:solidFill>
                <a:schemeClr val="accent6"/>
              </a:solidFill>
            </a:endParaRPr>
          </a:p>
        </p:txBody>
      </p:sp>
      <p:sp>
        <p:nvSpPr>
          <p:cNvPr id="15" name="TextBox 14"/>
          <p:cNvSpPr txBox="1"/>
          <p:nvPr/>
        </p:nvSpPr>
        <p:spPr>
          <a:xfrm>
            <a:off x="7592092" y="5990396"/>
            <a:ext cx="1266970" cy="318924"/>
          </a:xfrm>
          <a:prstGeom prst="rect">
            <a:avLst/>
          </a:prstGeom>
          <a:solidFill>
            <a:schemeClr val="accent6"/>
          </a:solidFill>
          <a:ln>
            <a:solidFill>
              <a:schemeClr val="accent6"/>
            </a:solidFill>
          </a:ln>
          <a:effectLst>
            <a:outerShdw blurRad="50800" dist="38100" dir="5400000" algn="t"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solidFill>
                  <a:schemeClr val="bg1"/>
                </a:solidFill>
              </a:rPr>
              <a:t>Next  Slide</a:t>
            </a:r>
            <a:endParaRPr lang="en-CA" sz="1600" dirty="0">
              <a:solidFill>
                <a:schemeClr val="bg1"/>
              </a:solidFill>
            </a:endParaRPr>
          </a:p>
        </p:txBody>
      </p:sp>
    </p:spTree>
    <p:extLst>
      <p:ext uri="{BB962C8B-B14F-4D97-AF65-F5344CB8AC3E}">
        <p14:creationId xmlns:p14="http://schemas.microsoft.com/office/powerpoint/2010/main" val="1143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11"/>
                                        </p:tgtEl>
                                        <p:attrNameLst>
                                          <p:attrName>style.fontWeight</p:attrName>
                                        </p:attrNameLst>
                                      </p:cBhvr>
                                      <p:to>
                                        <p:strVal val="bold"/>
                                      </p:to>
                                    </p:set>
                                  </p:childTnLst>
                                </p:cTn>
                              </p:par>
                              <p:par>
                                <p:cTn id="7" presetID="15" presetClass="emph" presetSubtype="0" nodeType="withEffect">
                                  <p:stCondLst>
                                    <p:cond delay="0"/>
                                  </p:stCondLst>
                                  <p:iterate type="lt">
                                    <p:tmAbs val="25"/>
                                  </p:iterate>
                                  <p:childTnLst>
                                    <p:set>
                                      <p:cBhvr override="childStyle">
                                        <p:cTn id="8" dur="indefinite"/>
                                        <p:tgtEl>
                                          <p:spTgt spid="7">
                                            <p:txEl>
                                              <p:pRg st="2" end="2"/>
                                            </p:txEl>
                                          </p:spTgt>
                                        </p:tgtEl>
                                        <p:attrNameLst>
                                          <p:attrName>style.fontWeight</p:attrName>
                                        </p:attrNameLst>
                                      </p:cBhvr>
                                      <p:to>
                                        <p:strVal val="bold"/>
                                      </p:to>
                                    </p:set>
                                  </p:childTnLst>
                                </p:cTn>
                              </p:par>
                            </p:childTnLst>
                          </p:cTn>
                        </p:par>
                      </p:childTnLst>
                    </p:cTn>
                  </p:par>
                  <p:par>
                    <p:cTn id="9" fill="hold">
                      <p:stCondLst>
                        <p:cond delay="indefinite"/>
                      </p:stCondLst>
                      <p:childTnLst>
                        <p:par>
                          <p:cTn id="10" fill="hold">
                            <p:stCondLst>
                              <p:cond delay="0"/>
                            </p:stCondLst>
                            <p:childTnLst>
                              <p:par>
                                <p:cTn id="11" presetID="15" presetClass="emph" presetSubtype="0" grpId="0" nodeType="clickEffect">
                                  <p:stCondLst>
                                    <p:cond delay="0"/>
                                  </p:stCondLst>
                                  <p:iterate type="lt">
                                    <p:tmAbs val="25"/>
                                  </p:iterate>
                                  <p:childTnLst>
                                    <p:set>
                                      <p:cBhvr override="childStyle">
                                        <p:cTn id="12" dur="indefinite"/>
                                        <p:tgtEl>
                                          <p:spTgt spid="12"/>
                                        </p:tgtEl>
                                        <p:attrNameLst>
                                          <p:attrName>style.fontWeight</p:attrName>
                                        </p:attrNameLst>
                                      </p:cBhvr>
                                      <p:to>
                                        <p:strVal val="bold"/>
                                      </p:to>
                                    </p:set>
                                  </p:childTnLst>
                                </p:cTn>
                              </p:par>
                              <p:par>
                                <p:cTn id="13" presetID="15" presetClass="emph" presetSubtype="0" nodeType="withEffect">
                                  <p:stCondLst>
                                    <p:cond delay="0"/>
                                  </p:stCondLst>
                                  <p:iterate type="lt">
                                    <p:tmAbs val="25"/>
                                  </p:iterate>
                                  <p:childTnLst>
                                    <p:set>
                                      <p:cBhvr override="childStyle">
                                        <p:cTn id="14" dur="indefinite"/>
                                        <p:tgtEl>
                                          <p:spTgt spid="8">
                                            <p:txEl>
                                              <p:pRg st="3" end="3"/>
                                            </p:txEl>
                                          </p:spTgt>
                                        </p:tgtEl>
                                        <p:attrNameLst>
                                          <p:attrName>style.fontWeight</p:attrName>
                                        </p:attrNameLst>
                                      </p:cBhvr>
                                      <p:to>
                                        <p:strVal val="bold"/>
                                      </p:to>
                                    </p:set>
                                  </p:childTnLst>
                                </p:cTn>
                              </p:par>
                            </p:childTnLst>
                          </p:cTn>
                        </p:par>
                      </p:childTnLst>
                    </p:cTn>
                  </p:par>
                  <p:par>
                    <p:cTn id="15" fill="hold">
                      <p:stCondLst>
                        <p:cond delay="indefinite"/>
                      </p:stCondLst>
                      <p:childTnLst>
                        <p:par>
                          <p:cTn id="16" fill="hold">
                            <p:stCondLst>
                              <p:cond delay="0"/>
                            </p:stCondLst>
                            <p:childTnLst>
                              <p:par>
                                <p:cTn id="17" presetID="15" presetClass="emph" presetSubtype="0" grpId="0" nodeType="clickEffect">
                                  <p:stCondLst>
                                    <p:cond delay="0"/>
                                  </p:stCondLst>
                                  <p:iterate type="lt">
                                    <p:tmAbs val="25"/>
                                  </p:iterate>
                                  <p:childTnLst>
                                    <p:set>
                                      <p:cBhvr override="childStyle">
                                        <p:cTn id="18" dur="indefinite"/>
                                        <p:tgtEl>
                                          <p:spTgt spid="13"/>
                                        </p:tgtEl>
                                        <p:attrNameLst>
                                          <p:attrName>style.fontWeight</p:attrName>
                                        </p:attrNameLst>
                                      </p:cBhvr>
                                      <p:to>
                                        <p:strVal val="bold"/>
                                      </p:to>
                                    </p:set>
                                  </p:childTnLst>
                                </p:cTn>
                              </p:par>
                              <p:par>
                                <p:cTn id="19" presetID="15" presetClass="emph" presetSubtype="0" nodeType="withEffect">
                                  <p:stCondLst>
                                    <p:cond delay="0"/>
                                  </p:stCondLst>
                                  <p:iterate type="lt">
                                    <p:tmAbs val="25"/>
                                  </p:iterate>
                                  <p:childTnLst>
                                    <p:set>
                                      <p:cBhvr override="childStyle">
                                        <p:cTn id="20" dur="indefinite"/>
                                        <p:tgtEl>
                                          <p:spTgt spid="9">
                                            <p:txEl>
                                              <p:pRg st="4" end="4"/>
                                            </p:txEl>
                                          </p:spTgt>
                                        </p:tgtEl>
                                        <p:attrNameLst>
                                          <p:attrName>style.fontWeight</p:attrName>
                                        </p:attrNameLst>
                                      </p:cBhvr>
                                      <p:to>
                                        <p:strVal val="bold"/>
                                      </p:to>
                                    </p:set>
                                  </p:childTnLst>
                                </p:cTn>
                              </p:par>
                            </p:childTnLst>
                          </p:cTn>
                        </p:par>
                      </p:childTnLst>
                    </p:cTn>
                  </p:par>
                  <p:par>
                    <p:cTn id="21" fill="hold">
                      <p:stCondLst>
                        <p:cond delay="indefinite"/>
                      </p:stCondLst>
                      <p:childTnLst>
                        <p:par>
                          <p:cTn id="22" fill="hold">
                            <p:stCondLst>
                              <p:cond delay="0"/>
                            </p:stCondLst>
                            <p:childTnLst>
                              <p:par>
                                <p:cTn id="23" presetID="15" presetClass="emph" presetSubtype="0" grpId="0" nodeType="clickEffect">
                                  <p:stCondLst>
                                    <p:cond delay="0"/>
                                  </p:stCondLst>
                                  <p:iterate type="lt">
                                    <p:tmAbs val="25"/>
                                  </p:iterate>
                                  <p:childTnLst>
                                    <p:set>
                                      <p:cBhvr override="childStyle">
                                        <p:cTn id="24" dur="indefinite"/>
                                        <p:tgtEl>
                                          <p:spTgt spid="14"/>
                                        </p:tgtEl>
                                        <p:attrNameLst>
                                          <p:attrName>style.fontWeight</p:attrName>
                                        </p:attrNameLst>
                                      </p:cBhvr>
                                      <p:to>
                                        <p:strVal val="bold"/>
                                      </p:to>
                                    </p:set>
                                  </p:childTnLst>
                                </p:cTn>
                              </p:par>
                              <p:par>
                                <p:cTn id="25" presetID="15" presetClass="emph" presetSubtype="0" nodeType="withEffect">
                                  <p:stCondLst>
                                    <p:cond delay="0"/>
                                  </p:stCondLst>
                                  <p:iterate type="lt">
                                    <p:tmAbs val="25"/>
                                  </p:iterate>
                                  <p:childTnLst>
                                    <p:set>
                                      <p:cBhvr override="childStyle">
                                        <p:cTn id="26" dur="indefinite"/>
                                        <p:tgtEl>
                                          <p:spTgt spid="10">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PT title.jpg"/>
          <p:cNvPicPr>
            <a:picLocks noChangeAspect="1"/>
          </p:cNvPicPr>
          <p:nvPr/>
        </p:nvPicPr>
        <p:blipFill>
          <a:blip r:embed="rId3" cstate="print"/>
          <a:stretch>
            <a:fillRect/>
          </a:stretch>
        </p:blipFill>
        <p:spPr>
          <a:xfrm>
            <a:off x="0" y="0"/>
            <a:ext cx="9144000" cy="6858000"/>
          </a:xfrm>
          <a:prstGeom prst="rect">
            <a:avLst/>
          </a:prstGeom>
        </p:spPr>
      </p:pic>
      <p:sp>
        <p:nvSpPr>
          <p:cNvPr id="7" name="TextBox 6"/>
          <p:cNvSpPr txBox="1"/>
          <p:nvPr/>
        </p:nvSpPr>
        <p:spPr>
          <a:xfrm>
            <a:off x="0" y="275671"/>
            <a:ext cx="9144000" cy="769441"/>
          </a:xfrm>
          <a:prstGeom prst="rect">
            <a:avLst/>
          </a:prstGeom>
          <a:noFill/>
        </p:spPr>
        <p:txBody>
          <a:bodyPr wrap="square" rtlCol="0">
            <a:spAutoFit/>
          </a:bodyPr>
          <a:lstStyle/>
          <a:p>
            <a:pPr algn="ctr"/>
            <a:r>
              <a:rPr lang="en-US" sz="4400" b="1" dirty="0" smtClean="0"/>
              <a:t>Tasks Summary</a:t>
            </a:r>
            <a:endParaRPr lang="en-US" sz="4400" b="1" dirty="0"/>
          </a:p>
        </p:txBody>
      </p:sp>
      <p:sp>
        <p:nvSpPr>
          <p:cNvPr id="3" name="Slide Number Placeholder 2"/>
          <p:cNvSpPr>
            <a:spLocks noGrp="1"/>
          </p:cNvSpPr>
          <p:nvPr>
            <p:ph type="sldNum" sz="quarter" idx="12"/>
          </p:nvPr>
        </p:nvSpPr>
        <p:spPr/>
        <p:txBody>
          <a:bodyPr/>
          <a:lstStyle/>
          <a:p>
            <a:fld id="{C1881F87-F1D1-4E82-B161-792A900F0BBC}" type="slidenum">
              <a:rPr lang="en-US" smtClean="0"/>
              <a:pPr/>
              <a:t>31</a:t>
            </a:fld>
            <a:endParaRPr lang="en-US"/>
          </a:p>
        </p:txBody>
      </p:sp>
      <p:sp>
        <p:nvSpPr>
          <p:cNvPr id="6" name="Date Placeholder 5"/>
          <p:cNvSpPr>
            <a:spLocks noGrp="1"/>
          </p:cNvSpPr>
          <p:nvPr>
            <p:ph type="ftr" sz="quarter" idx="11"/>
          </p:nvPr>
        </p:nvSpPr>
        <p:spPr>
          <a:xfrm>
            <a:off x="0" y="6370515"/>
            <a:ext cx="2895600" cy="365125"/>
          </a:xfrm>
        </p:spPr>
        <p:txBody>
          <a:bodyPr/>
          <a:lstStyle/>
          <a:p>
            <a:r>
              <a:rPr lang="en-US" dirty="0"/>
              <a:t>© Paradigm Publishing, Inc.</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23669" y="1236945"/>
            <a:ext cx="6472531" cy="517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74228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PT title.jpg"/>
          <p:cNvPicPr>
            <a:picLocks noChangeAspect="1"/>
          </p:cNvPicPr>
          <p:nvPr/>
        </p:nvPicPr>
        <p:blipFill>
          <a:blip r:embed="rId3" cstate="print"/>
          <a:stretch>
            <a:fillRect/>
          </a:stretch>
        </p:blipFill>
        <p:spPr>
          <a:xfrm>
            <a:off x="0" y="0"/>
            <a:ext cx="9144000" cy="6858000"/>
          </a:xfrm>
          <a:prstGeom prst="rect">
            <a:avLst/>
          </a:prstGeom>
        </p:spPr>
      </p:pic>
      <p:sp>
        <p:nvSpPr>
          <p:cNvPr id="7" name="TextBox 6"/>
          <p:cNvSpPr txBox="1"/>
          <p:nvPr/>
        </p:nvSpPr>
        <p:spPr>
          <a:xfrm>
            <a:off x="0" y="381000"/>
            <a:ext cx="9143999" cy="646331"/>
          </a:xfrm>
          <a:prstGeom prst="rect">
            <a:avLst/>
          </a:prstGeom>
          <a:noFill/>
        </p:spPr>
        <p:txBody>
          <a:bodyPr wrap="square" rtlCol="0">
            <a:spAutoFit/>
          </a:bodyPr>
          <a:lstStyle/>
          <a:p>
            <a:pPr algn="ctr"/>
            <a:r>
              <a:rPr lang="en-US" sz="3600" b="1" dirty="0"/>
              <a:t>What You Will Create</a:t>
            </a:r>
            <a:endParaRPr lang="en-US" sz="3400" b="1" dirty="0"/>
          </a:p>
        </p:txBody>
      </p:sp>
      <p:sp>
        <p:nvSpPr>
          <p:cNvPr id="3" name="Slide Number Placeholder 2"/>
          <p:cNvSpPr>
            <a:spLocks noGrp="1"/>
          </p:cNvSpPr>
          <p:nvPr>
            <p:ph type="sldNum" sz="quarter" idx="12"/>
          </p:nvPr>
        </p:nvSpPr>
        <p:spPr/>
        <p:txBody>
          <a:bodyPr/>
          <a:lstStyle/>
          <a:p>
            <a:fld id="{C1881F87-F1D1-4E82-B161-792A900F0BBC}" type="slidenum">
              <a:rPr lang="en-US" smtClean="0"/>
              <a:pPr/>
              <a:t>4</a:t>
            </a:fld>
            <a:endParaRPr lang="en-US"/>
          </a:p>
        </p:txBody>
      </p:sp>
      <p:sp>
        <p:nvSpPr>
          <p:cNvPr id="6" name="Date Placeholder 5"/>
          <p:cNvSpPr>
            <a:spLocks noGrp="1"/>
          </p:cNvSpPr>
          <p:nvPr>
            <p:ph type="ftr" sz="quarter" idx="11"/>
          </p:nvPr>
        </p:nvSpPr>
        <p:spPr>
          <a:xfrm>
            <a:off x="0" y="6370515"/>
            <a:ext cx="2895600" cy="365125"/>
          </a:xfrm>
        </p:spPr>
        <p:txBody>
          <a:bodyPr/>
          <a:lstStyle/>
          <a:p>
            <a:r>
              <a:rPr lang="en-US" dirty="0"/>
              <a:t>© Paradigm Publishing, Inc.</a:t>
            </a:r>
          </a:p>
        </p:txBody>
      </p:sp>
      <p:sp>
        <p:nvSpPr>
          <p:cNvPr id="2" name="Rectangle 1"/>
          <p:cNvSpPr/>
          <p:nvPr/>
        </p:nvSpPr>
        <p:spPr>
          <a:xfrm>
            <a:off x="1068945" y="1524000"/>
            <a:ext cx="7236855" cy="4278094"/>
          </a:xfrm>
          <a:prstGeom prst="rect">
            <a:avLst/>
          </a:prstGeom>
        </p:spPr>
        <p:txBody>
          <a:bodyPr wrap="square">
            <a:spAutoFit/>
          </a:bodyPr>
          <a:lstStyle/>
          <a:p>
            <a:pPr marL="465138" indent="-465138">
              <a:buFont typeface="+mj-lt"/>
              <a:buAutoNum type="arabicPeriod"/>
            </a:pPr>
            <a:r>
              <a:rPr lang="en-US" sz="3400" dirty="0" smtClean="0"/>
              <a:t>Create </a:t>
            </a:r>
            <a:r>
              <a:rPr lang="en-US" sz="3400" dirty="0"/>
              <a:t>a PowerPoint presentation that uses visual and </a:t>
            </a:r>
            <a:r>
              <a:rPr lang="en-US" sz="3400" dirty="0" smtClean="0"/>
              <a:t>media elements.</a:t>
            </a:r>
          </a:p>
          <a:p>
            <a:pPr marL="914400" lvl="1" indent="-457200">
              <a:buFont typeface="Arial" pitchFamily="34" charset="0"/>
              <a:buChar char="•"/>
            </a:pPr>
            <a:r>
              <a:rPr lang="en-US" sz="3400" dirty="0" smtClean="0"/>
              <a:t>Photos</a:t>
            </a:r>
          </a:p>
          <a:p>
            <a:pPr marL="914400" lvl="1" indent="-457200">
              <a:buFont typeface="Arial" pitchFamily="34" charset="0"/>
              <a:buChar char="•"/>
            </a:pPr>
            <a:r>
              <a:rPr lang="en-US" sz="3400" dirty="0" smtClean="0"/>
              <a:t>Drawings</a:t>
            </a:r>
          </a:p>
          <a:p>
            <a:pPr marL="914400" lvl="1" indent="-457200">
              <a:buFont typeface="Arial" pitchFamily="34" charset="0"/>
              <a:buChar char="•"/>
            </a:pPr>
            <a:r>
              <a:rPr lang="en-US" sz="3400" dirty="0" smtClean="0"/>
              <a:t>Animations</a:t>
            </a:r>
          </a:p>
          <a:p>
            <a:pPr marL="914400" lvl="1" indent="-457200">
              <a:buFont typeface="Arial" pitchFamily="34" charset="0"/>
              <a:buChar char="•"/>
            </a:pPr>
            <a:r>
              <a:rPr lang="en-US" sz="3400" dirty="0" smtClean="0"/>
              <a:t>Sounds</a:t>
            </a:r>
          </a:p>
          <a:p>
            <a:pPr marL="465138" indent="-465138">
              <a:buFont typeface="+mj-lt"/>
              <a:buAutoNum type="arabicPeriod"/>
            </a:pPr>
            <a:r>
              <a:rPr lang="en-US" sz="3400" dirty="0"/>
              <a:t>Create effects to </a:t>
            </a:r>
            <a:r>
              <a:rPr lang="en-US" sz="3400" dirty="0" smtClean="0"/>
              <a:t>transition </a:t>
            </a:r>
            <a:r>
              <a:rPr lang="en-US" sz="3400" dirty="0"/>
              <a:t>between </a:t>
            </a:r>
            <a:r>
              <a:rPr lang="en-US" sz="3400" dirty="0" smtClean="0"/>
              <a:t>slides.</a:t>
            </a:r>
          </a:p>
        </p:txBody>
      </p:sp>
    </p:spTree>
    <p:extLst>
      <p:ext uri="{BB962C8B-B14F-4D97-AF65-F5344CB8AC3E}">
        <p14:creationId xmlns:p14="http://schemas.microsoft.com/office/powerpoint/2010/main" val="27676908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PT title.jpg"/>
          <p:cNvPicPr>
            <a:picLocks noChangeAspect="1"/>
          </p:cNvPicPr>
          <p:nvPr/>
        </p:nvPicPr>
        <p:blipFill>
          <a:blip r:embed="rId3" cstate="print"/>
          <a:stretch>
            <a:fillRect/>
          </a:stretch>
        </p:blipFill>
        <p:spPr>
          <a:xfrm>
            <a:off x="0" y="0"/>
            <a:ext cx="9144000" cy="6858000"/>
          </a:xfrm>
          <a:prstGeom prst="rect">
            <a:avLst/>
          </a:prstGeom>
        </p:spPr>
      </p:pic>
      <p:sp>
        <p:nvSpPr>
          <p:cNvPr id="7" name="TextBox 6"/>
          <p:cNvSpPr txBox="1"/>
          <p:nvPr/>
        </p:nvSpPr>
        <p:spPr>
          <a:xfrm>
            <a:off x="-11482" y="381000"/>
            <a:ext cx="9143999" cy="646331"/>
          </a:xfrm>
          <a:prstGeom prst="rect">
            <a:avLst/>
          </a:prstGeom>
          <a:noFill/>
        </p:spPr>
        <p:txBody>
          <a:bodyPr wrap="square" rtlCol="0">
            <a:spAutoFit/>
          </a:bodyPr>
          <a:lstStyle/>
          <a:p>
            <a:pPr algn="ctr"/>
            <a:r>
              <a:rPr lang="en-US" sz="3600" b="1" dirty="0"/>
              <a:t>Skill 1: Insert an Object on a Slide</a:t>
            </a:r>
          </a:p>
        </p:txBody>
      </p:sp>
      <p:sp>
        <p:nvSpPr>
          <p:cNvPr id="3" name="Slide Number Placeholder 2"/>
          <p:cNvSpPr>
            <a:spLocks noGrp="1"/>
          </p:cNvSpPr>
          <p:nvPr>
            <p:ph type="sldNum" sz="quarter" idx="12"/>
          </p:nvPr>
        </p:nvSpPr>
        <p:spPr/>
        <p:txBody>
          <a:bodyPr/>
          <a:lstStyle/>
          <a:p>
            <a:fld id="{C1881F87-F1D1-4E82-B161-792A900F0BBC}" type="slidenum">
              <a:rPr lang="en-US" smtClean="0"/>
              <a:pPr/>
              <a:t>5</a:t>
            </a:fld>
            <a:endParaRPr lang="en-US"/>
          </a:p>
        </p:txBody>
      </p:sp>
      <p:sp>
        <p:nvSpPr>
          <p:cNvPr id="6" name="Date Placeholder 5"/>
          <p:cNvSpPr>
            <a:spLocks noGrp="1"/>
          </p:cNvSpPr>
          <p:nvPr>
            <p:ph type="ftr" sz="quarter" idx="11"/>
          </p:nvPr>
        </p:nvSpPr>
        <p:spPr>
          <a:xfrm>
            <a:off x="0" y="6370515"/>
            <a:ext cx="2895600" cy="365125"/>
          </a:xfrm>
        </p:spPr>
        <p:txBody>
          <a:bodyPr/>
          <a:lstStyle/>
          <a:p>
            <a:r>
              <a:rPr lang="en-US" dirty="0"/>
              <a:t>© Paradigm Publishing, Inc.</a:t>
            </a:r>
          </a:p>
        </p:txBody>
      </p:sp>
      <p:sp>
        <p:nvSpPr>
          <p:cNvPr id="4" name="Rectangle 3"/>
          <p:cNvSpPr/>
          <p:nvPr/>
        </p:nvSpPr>
        <p:spPr>
          <a:xfrm>
            <a:off x="495300" y="1336109"/>
            <a:ext cx="8153400" cy="4308872"/>
          </a:xfrm>
          <a:prstGeom prst="rect">
            <a:avLst/>
          </a:prstGeom>
        </p:spPr>
        <p:txBody>
          <a:bodyPr wrap="square">
            <a:spAutoFit/>
          </a:bodyPr>
          <a:lstStyle/>
          <a:p>
            <a:r>
              <a:rPr lang="en-US" sz="2800" dirty="0" smtClean="0"/>
              <a:t>To insert clip art:</a:t>
            </a:r>
          </a:p>
          <a:p>
            <a:pPr marL="565150" indent="-342900">
              <a:buFont typeface="Arial" pitchFamily="34" charset="0"/>
              <a:buChar char="•"/>
            </a:pPr>
            <a:r>
              <a:rPr lang="en-US" sz="2800" dirty="0" smtClean="0"/>
              <a:t>Click the appropriate slide in </a:t>
            </a:r>
            <a:r>
              <a:rPr lang="en-US" sz="2800" dirty="0"/>
              <a:t>the Slides/Outline pane to display it.</a:t>
            </a:r>
          </a:p>
          <a:p>
            <a:pPr marL="565150" indent="-342900">
              <a:buFont typeface="Arial" pitchFamily="34" charset="0"/>
              <a:buChar char="•"/>
            </a:pPr>
            <a:r>
              <a:rPr lang="en-US" sz="2800" dirty="0" smtClean="0"/>
              <a:t>Click </a:t>
            </a:r>
            <a:r>
              <a:rPr lang="en-US" sz="2800" dirty="0"/>
              <a:t>the Clip Art button to display the Clip Art task pane.</a:t>
            </a:r>
          </a:p>
          <a:p>
            <a:pPr marL="565150" indent="-342900">
              <a:buFont typeface="Arial" pitchFamily="34" charset="0"/>
              <a:buChar char="•"/>
            </a:pPr>
            <a:r>
              <a:rPr lang="en-US" sz="2800" dirty="0" smtClean="0"/>
              <a:t>In </a:t>
            </a:r>
            <a:r>
              <a:rPr lang="en-US" sz="2800" dirty="0"/>
              <a:t>the Clip Art task pane, click the </a:t>
            </a:r>
            <a:r>
              <a:rPr lang="en-US" sz="2800" i="1" dirty="0"/>
              <a:t>Search for </a:t>
            </a:r>
            <a:r>
              <a:rPr lang="en-US" sz="2800" dirty="0"/>
              <a:t>text box and </a:t>
            </a:r>
            <a:r>
              <a:rPr lang="en-US" sz="2800" dirty="0" smtClean="0"/>
              <a:t>search for clip art you wish to use.</a:t>
            </a:r>
          </a:p>
          <a:p>
            <a:pPr marL="565150" indent="-342900">
              <a:buFont typeface="Arial" pitchFamily="34" charset="0"/>
              <a:buChar char="•"/>
            </a:pPr>
            <a:r>
              <a:rPr lang="en-US" sz="2800" dirty="0" smtClean="0"/>
              <a:t>Click the clip art image you wish to insert.</a:t>
            </a:r>
          </a:p>
          <a:p>
            <a:pPr marL="565150" indent="-342900">
              <a:buFont typeface="Arial" pitchFamily="34" charset="0"/>
              <a:buChar char="•"/>
            </a:pPr>
            <a:r>
              <a:rPr lang="en-US" sz="2800" dirty="0" smtClean="0"/>
              <a:t>Click the Clip Art task pane Close button. </a:t>
            </a:r>
            <a:endParaRPr lang="en-US" sz="2200" dirty="0" smtClean="0"/>
          </a:p>
          <a:p>
            <a:endParaRPr lang="en-US" sz="2200" dirty="0"/>
          </a:p>
        </p:txBody>
      </p:sp>
    </p:spTree>
    <p:extLst>
      <p:ext uri="{BB962C8B-B14F-4D97-AF65-F5344CB8AC3E}">
        <p14:creationId xmlns:p14="http://schemas.microsoft.com/office/powerpoint/2010/main" val="20292937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PT title.jpg"/>
          <p:cNvPicPr>
            <a:picLocks noChangeAspect="1"/>
          </p:cNvPicPr>
          <p:nvPr/>
        </p:nvPicPr>
        <p:blipFill>
          <a:blip r:embed="rId3" cstate="print"/>
          <a:stretch>
            <a:fillRect/>
          </a:stretch>
        </p:blipFill>
        <p:spPr>
          <a:xfrm>
            <a:off x="0" y="0"/>
            <a:ext cx="9144000" cy="6858000"/>
          </a:xfrm>
          <a:prstGeom prst="rect">
            <a:avLst/>
          </a:prstGeom>
        </p:spPr>
      </p:pic>
      <p:sp>
        <p:nvSpPr>
          <p:cNvPr id="7" name="TextBox 6"/>
          <p:cNvSpPr txBox="1"/>
          <p:nvPr/>
        </p:nvSpPr>
        <p:spPr>
          <a:xfrm>
            <a:off x="-11482" y="381000"/>
            <a:ext cx="9143999" cy="646331"/>
          </a:xfrm>
          <a:prstGeom prst="rect">
            <a:avLst/>
          </a:prstGeom>
          <a:noFill/>
        </p:spPr>
        <p:txBody>
          <a:bodyPr wrap="square" rtlCol="0">
            <a:spAutoFit/>
          </a:bodyPr>
          <a:lstStyle/>
          <a:p>
            <a:pPr algn="ctr"/>
            <a:r>
              <a:rPr lang="en-US" sz="3600" b="1" dirty="0"/>
              <a:t>Skill 1: Insert an Object on a </a:t>
            </a:r>
            <a:r>
              <a:rPr lang="en-US" sz="3600" b="1" dirty="0" smtClean="0"/>
              <a:t>Slide, continued</a:t>
            </a:r>
            <a:endParaRPr lang="en-US" sz="3600" b="1" dirty="0"/>
          </a:p>
        </p:txBody>
      </p:sp>
      <p:sp>
        <p:nvSpPr>
          <p:cNvPr id="3" name="Slide Number Placeholder 2"/>
          <p:cNvSpPr>
            <a:spLocks noGrp="1"/>
          </p:cNvSpPr>
          <p:nvPr>
            <p:ph type="sldNum" sz="quarter" idx="12"/>
          </p:nvPr>
        </p:nvSpPr>
        <p:spPr/>
        <p:txBody>
          <a:bodyPr/>
          <a:lstStyle/>
          <a:p>
            <a:fld id="{C1881F87-F1D1-4E82-B161-792A900F0BBC}" type="slidenum">
              <a:rPr lang="en-US" smtClean="0"/>
              <a:pPr/>
              <a:t>6</a:t>
            </a:fld>
            <a:endParaRPr lang="en-US"/>
          </a:p>
        </p:txBody>
      </p:sp>
      <p:sp>
        <p:nvSpPr>
          <p:cNvPr id="6" name="Date Placeholder 5"/>
          <p:cNvSpPr>
            <a:spLocks noGrp="1"/>
          </p:cNvSpPr>
          <p:nvPr>
            <p:ph type="ftr" sz="quarter" idx="11"/>
          </p:nvPr>
        </p:nvSpPr>
        <p:spPr>
          <a:xfrm>
            <a:off x="0" y="6370515"/>
            <a:ext cx="2895600" cy="365125"/>
          </a:xfrm>
        </p:spPr>
        <p:txBody>
          <a:bodyPr/>
          <a:lstStyle/>
          <a:p>
            <a:r>
              <a:rPr lang="en-US" dirty="0"/>
              <a:t>© Paradigm Publishing, Inc.</a:t>
            </a:r>
          </a:p>
        </p:txBody>
      </p:sp>
      <p:sp>
        <p:nvSpPr>
          <p:cNvPr id="4" name="Rectangle 3"/>
          <p:cNvSpPr/>
          <p:nvPr/>
        </p:nvSpPr>
        <p:spPr>
          <a:xfrm>
            <a:off x="495300" y="1336109"/>
            <a:ext cx="8153400" cy="3539430"/>
          </a:xfrm>
          <a:prstGeom prst="rect">
            <a:avLst/>
          </a:prstGeom>
        </p:spPr>
        <p:txBody>
          <a:bodyPr wrap="square">
            <a:spAutoFit/>
          </a:bodyPr>
          <a:lstStyle/>
          <a:p>
            <a:r>
              <a:rPr lang="en-US" sz="2800" dirty="0" smtClean="0"/>
              <a:t>To </a:t>
            </a:r>
            <a:r>
              <a:rPr lang="en-US" sz="2800" dirty="0" smtClean="0"/>
              <a:t>insert a picture:</a:t>
            </a:r>
          </a:p>
          <a:p>
            <a:pPr marL="565150" indent="-342900">
              <a:buFont typeface="Arial" pitchFamily="34" charset="0"/>
              <a:buChar char="•"/>
            </a:pPr>
            <a:r>
              <a:rPr lang="en-US" sz="2800" dirty="0"/>
              <a:t>Click </a:t>
            </a:r>
            <a:r>
              <a:rPr lang="en-US" sz="2800" dirty="0" smtClean="0"/>
              <a:t>the appropriate slide </a:t>
            </a:r>
            <a:r>
              <a:rPr lang="en-US" sz="2800" dirty="0"/>
              <a:t>in the Slides/Outline pane.</a:t>
            </a:r>
          </a:p>
          <a:p>
            <a:pPr marL="565150" indent="-342900">
              <a:buFont typeface="Arial" pitchFamily="34" charset="0"/>
              <a:buChar char="•"/>
            </a:pPr>
            <a:r>
              <a:rPr lang="en-US" sz="2800" dirty="0" smtClean="0"/>
              <a:t>Click </a:t>
            </a:r>
            <a:r>
              <a:rPr lang="en-US" sz="2800" dirty="0"/>
              <a:t>the Insert tab.</a:t>
            </a:r>
          </a:p>
          <a:p>
            <a:pPr marL="565150" indent="-342900">
              <a:buFont typeface="Arial" pitchFamily="34" charset="0"/>
              <a:buChar char="•"/>
            </a:pPr>
            <a:r>
              <a:rPr lang="en-US" sz="2800" dirty="0" smtClean="0"/>
              <a:t>Click </a:t>
            </a:r>
            <a:r>
              <a:rPr lang="en-US" sz="2800" dirty="0"/>
              <a:t>the Picture button in the Images group.</a:t>
            </a:r>
          </a:p>
          <a:p>
            <a:pPr marL="565150" indent="-342900">
              <a:buFont typeface="Arial" pitchFamily="34" charset="0"/>
              <a:buChar char="•"/>
            </a:pPr>
            <a:r>
              <a:rPr lang="en-US" sz="2800" dirty="0" smtClean="0"/>
              <a:t>In </a:t>
            </a:r>
            <a:r>
              <a:rPr lang="en-US" sz="2800" dirty="0"/>
              <a:t>the Insert Picture dialog box that </a:t>
            </a:r>
            <a:r>
              <a:rPr lang="en-US" sz="2800" dirty="0" smtClean="0"/>
              <a:t>appears, select a picture and click </a:t>
            </a:r>
            <a:r>
              <a:rPr lang="en-US" sz="2800" i="1" dirty="0" smtClean="0"/>
              <a:t>Insert</a:t>
            </a:r>
            <a:r>
              <a:rPr lang="en-US" sz="2800" dirty="0" smtClean="0"/>
              <a:t>.</a:t>
            </a:r>
          </a:p>
          <a:p>
            <a:pPr marL="565150" indent="-342900">
              <a:buFont typeface="Arial" pitchFamily="34" charset="0"/>
              <a:buChar char="•"/>
            </a:pPr>
            <a:r>
              <a:rPr lang="en-US" sz="2800" dirty="0" smtClean="0"/>
              <a:t>If necessary, resize the picture.</a:t>
            </a:r>
            <a:endParaRPr lang="en-US" sz="2200" dirty="0"/>
          </a:p>
        </p:txBody>
      </p:sp>
    </p:spTree>
    <p:extLst>
      <p:ext uri="{BB962C8B-B14F-4D97-AF65-F5344CB8AC3E}">
        <p14:creationId xmlns:p14="http://schemas.microsoft.com/office/powerpoint/2010/main" val="30700250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blank.jpg"/>
          <p:cNvPicPr>
            <a:picLocks noChangeAspect="1"/>
          </p:cNvPicPr>
          <p:nvPr/>
        </p:nvPicPr>
        <p:blipFill>
          <a:blip r:embed="rId3" cstate="print"/>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C1881F87-F1D1-4E82-B161-792A900F0BBC}" type="slidenum">
              <a:rPr lang="en-US" smtClean="0"/>
              <a:pPr/>
              <a:t>7</a:t>
            </a:fld>
            <a:endParaRPr lang="en-US"/>
          </a:p>
        </p:txBody>
      </p:sp>
      <p:sp>
        <p:nvSpPr>
          <p:cNvPr id="5" name="Date Placeholder 5"/>
          <p:cNvSpPr>
            <a:spLocks noGrp="1"/>
          </p:cNvSpPr>
          <p:nvPr>
            <p:ph type="ftr" sz="quarter" idx="11"/>
          </p:nvPr>
        </p:nvSpPr>
        <p:spPr>
          <a:xfrm>
            <a:off x="0" y="6382238"/>
            <a:ext cx="2895600" cy="365125"/>
          </a:xfrm>
        </p:spPr>
        <p:txBody>
          <a:bodyPr/>
          <a:lstStyle/>
          <a:p>
            <a:r>
              <a:rPr lang="en-US" dirty="0"/>
              <a:t>© Paradigm Publishing, Inc.</a:t>
            </a:r>
          </a:p>
        </p:txBody>
      </p:sp>
      <p:pic>
        <p:nvPicPr>
          <p:cNvPr id="7" name="Picture 6" descr="ftp://ftp.emcp.com/GuidelinesOfc2010/ScreenCaptures-andPDFs/M8%20MSPowerPoint2010/M8-C3/PP3-Fig3-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658" y="0"/>
            <a:ext cx="9128342" cy="6400800"/>
          </a:xfrm>
          <a:prstGeom prst="rect">
            <a:avLst/>
          </a:prstGeom>
          <a:noFill/>
          <a:ln>
            <a:noFill/>
          </a:ln>
        </p:spPr>
      </p:pic>
      <p:sp>
        <p:nvSpPr>
          <p:cNvPr id="8" name="Line Callout 1 (Border and Accent Bar) 7"/>
          <p:cNvSpPr/>
          <p:nvPr/>
        </p:nvSpPr>
        <p:spPr>
          <a:xfrm>
            <a:off x="1600200" y="4038600"/>
            <a:ext cx="1565030" cy="647700"/>
          </a:xfrm>
          <a:prstGeom prst="accentBorderCallout1">
            <a:avLst>
              <a:gd name="adj1" fmla="val 18750"/>
              <a:gd name="adj2" fmla="val -8333"/>
              <a:gd name="adj3" fmla="val -2629"/>
              <a:gd name="adj4" fmla="val -47736"/>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Selected Slide</a:t>
            </a:r>
            <a:endParaRPr lang="en-US" sz="1600" dirty="0"/>
          </a:p>
        </p:txBody>
      </p:sp>
      <p:sp>
        <p:nvSpPr>
          <p:cNvPr id="9" name="Line Callout 1 (Border and Accent Bar) 8"/>
          <p:cNvSpPr/>
          <p:nvPr/>
        </p:nvSpPr>
        <p:spPr>
          <a:xfrm>
            <a:off x="7086600" y="4191000"/>
            <a:ext cx="1828800" cy="685800"/>
          </a:xfrm>
          <a:prstGeom prst="accentBorderCallout1">
            <a:avLst>
              <a:gd name="adj1" fmla="val 18750"/>
              <a:gd name="adj2" fmla="val -8333"/>
              <a:gd name="adj3" fmla="val 8940"/>
              <a:gd name="adj4" fmla="val -33658"/>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Clip </a:t>
            </a:r>
            <a:r>
              <a:rPr lang="en-US" dirty="0"/>
              <a:t>Art </a:t>
            </a:r>
            <a:r>
              <a:rPr lang="en-US" dirty="0" smtClean="0"/>
              <a:t>button</a:t>
            </a:r>
            <a:endParaRPr lang="en-US" sz="1600" dirty="0"/>
          </a:p>
        </p:txBody>
      </p:sp>
    </p:spTree>
    <p:extLst>
      <p:ext uri="{BB962C8B-B14F-4D97-AF65-F5344CB8AC3E}">
        <p14:creationId xmlns:p14="http://schemas.microsoft.com/office/powerpoint/2010/main" val="5671732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blank.jpg"/>
          <p:cNvPicPr>
            <a:picLocks noChangeAspect="1"/>
          </p:cNvPicPr>
          <p:nvPr/>
        </p:nvPicPr>
        <p:blipFill>
          <a:blip r:embed="rId3" cstate="print"/>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C1881F87-F1D1-4E82-B161-792A900F0BBC}" type="slidenum">
              <a:rPr lang="en-US" smtClean="0"/>
              <a:pPr/>
              <a:t>8</a:t>
            </a:fld>
            <a:endParaRPr lang="en-US"/>
          </a:p>
        </p:txBody>
      </p:sp>
      <p:sp>
        <p:nvSpPr>
          <p:cNvPr id="5" name="Date Placeholder 5"/>
          <p:cNvSpPr>
            <a:spLocks noGrp="1"/>
          </p:cNvSpPr>
          <p:nvPr>
            <p:ph type="ftr" sz="quarter" idx="11"/>
          </p:nvPr>
        </p:nvSpPr>
        <p:spPr>
          <a:xfrm>
            <a:off x="0" y="6382238"/>
            <a:ext cx="2895600" cy="365125"/>
          </a:xfrm>
        </p:spPr>
        <p:txBody>
          <a:bodyPr/>
          <a:lstStyle/>
          <a:p>
            <a:r>
              <a:rPr lang="en-US" dirty="0"/>
              <a:t>© Paradigm Publishing, Inc.</a:t>
            </a:r>
          </a:p>
        </p:txBody>
      </p:sp>
      <p:pic>
        <p:nvPicPr>
          <p:cNvPr id="6" name="Picture 5" descr="ftp://ftp.emcp.com/GuidelinesOfc2010/ScreenCaptures-andPDFs/M8%20MSPowerPoint2010/M8-C3/PP3-Fig3-3.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9144000" cy="6400800"/>
          </a:xfrm>
          <a:prstGeom prst="rect">
            <a:avLst/>
          </a:prstGeom>
          <a:noFill/>
          <a:ln>
            <a:noFill/>
          </a:ln>
        </p:spPr>
      </p:pic>
      <p:sp>
        <p:nvSpPr>
          <p:cNvPr id="7" name="Line Callout 2 (Accent Bar) 6"/>
          <p:cNvSpPr/>
          <p:nvPr/>
        </p:nvSpPr>
        <p:spPr>
          <a:xfrm>
            <a:off x="4724400" y="1905000"/>
            <a:ext cx="2013638" cy="762000"/>
          </a:xfrm>
          <a:prstGeom prst="accentCallout2">
            <a:avLst>
              <a:gd name="adj1" fmla="val 3194"/>
              <a:gd name="adj2" fmla="val 109849"/>
              <a:gd name="adj3" fmla="val 24820"/>
              <a:gd name="adj4" fmla="val 110124"/>
              <a:gd name="adj5" fmla="val -40191"/>
              <a:gd name="adj6" fmla="val 149493"/>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Search </a:t>
            </a:r>
            <a:r>
              <a:rPr lang="en-US" dirty="0"/>
              <a:t>for text </a:t>
            </a:r>
            <a:r>
              <a:rPr lang="en-US" dirty="0" smtClean="0"/>
              <a:t>box</a:t>
            </a:r>
            <a:endParaRPr lang="en-US" sz="1600" dirty="0"/>
          </a:p>
        </p:txBody>
      </p:sp>
      <p:sp>
        <p:nvSpPr>
          <p:cNvPr id="8" name="Line Callout 2 (Accent Bar) 7"/>
          <p:cNvSpPr/>
          <p:nvPr/>
        </p:nvSpPr>
        <p:spPr>
          <a:xfrm>
            <a:off x="6096000" y="606798"/>
            <a:ext cx="1913390" cy="688602"/>
          </a:xfrm>
          <a:prstGeom prst="accentCallout2">
            <a:avLst>
              <a:gd name="adj1" fmla="val 3194"/>
              <a:gd name="adj2" fmla="val 109849"/>
              <a:gd name="adj3" fmla="val 24820"/>
              <a:gd name="adj4" fmla="val 110124"/>
              <a:gd name="adj5" fmla="val 88781"/>
              <a:gd name="adj6" fmla="val 150115"/>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Close button </a:t>
            </a:r>
            <a:endParaRPr lang="en-US" sz="1600" dirty="0"/>
          </a:p>
        </p:txBody>
      </p:sp>
      <p:sp>
        <p:nvSpPr>
          <p:cNvPr id="10" name="Line Callout 2 (Accent Bar) 9"/>
          <p:cNvSpPr/>
          <p:nvPr/>
        </p:nvSpPr>
        <p:spPr>
          <a:xfrm>
            <a:off x="5175376" y="4572000"/>
            <a:ext cx="1532390" cy="698052"/>
          </a:xfrm>
          <a:prstGeom prst="accentCallout2">
            <a:avLst>
              <a:gd name="adj1" fmla="val 3194"/>
              <a:gd name="adj2" fmla="val 109849"/>
              <a:gd name="adj3" fmla="val 24820"/>
              <a:gd name="adj4" fmla="val 110124"/>
              <a:gd name="adj5" fmla="val -135066"/>
              <a:gd name="adj6" fmla="val 194639"/>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Clip Art images</a:t>
            </a:r>
            <a:endParaRPr lang="en-US" sz="1600" dirty="0"/>
          </a:p>
        </p:txBody>
      </p:sp>
    </p:spTree>
    <p:extLst>
      <p:ext uri="{BB962C8B-B14F-4D97-AF65-F5344CB8AC3E}">
        <p14:creationId xmlns:p14="http://schemas.microsoft.com/office/powerpoint/2010/main" val="10282578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blank.jpg"/>
          <p:cNvPicPr>
            <a:picLocks noChangeAspect="1"/>
          </p:cNvPicPr>
          <p:nvPr/>
        </p:nvPicPr>
        <p:blipFill>
          <a:blip r:embed="rId3" cstate="print"/>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C1881F87-F1D1-4E82-B161-792A900F0BBC}" type="slidenum">
              <a:rPr lang="en-US" smtClean="0"/>
              <a:pPr/>
              <a:t>9</a:t>
            </a:fld>
            <a:endParaRPr lang="en-US"/>
          </a:p>
        </p:txBody>
      </p:sp>
      <p:sp>
        <p:nvSpPr>
          <p:cNvPr id="5" name="Date Placeholder 5"/>
          <p:cNvSpPr>
            <a:spLocks noGrp="1"/>
          </p:cNvSpPr>
          <p:nvPr>
            <p:ph type="ftr" sz="quarter" idx="11"/>
          </p:nvPr>
        </p:nvSpPr>
        <p:spPr>
          <a:xfrm>
            <a:off x="0" y="6382238"/>
            <a:ext cx="2895600" cy="365125"/>
          </a:xfrm>
        </p:spPr>
        <p:txBody>
          <a:bodyPr/>
          <a:lstStyle/>
          <a:p>
            <a:r>
              <a:rPr lang="en-US" dirty="0"/>
              <a:t>© Paradigm Publishing, Inc.</a:t>
            </a:r>
          </a:p>
        </p:txBody>
      </p:sp>
      <p:pic>
        <p:nvPicPr>
          <p:cNvPr id="6" name="Picture 5" descr="ftp://ftp.emcp.com/GuidelinesOfc2010/ScreenCaptures-andPDFs/M8%20MSPowerPoint2010/M8-C3/PP3-Fig3-4.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1921"/>
            <a:ext cx="9141912" cy="6400800"/>
          </a:xfrm>
          <a:prstGeom prst="rect">
            <a:avLst/>
          </a:prstGeom>
          <a:noFill/>
          <a:ln>
            <a:noFill/>
          </a:ln>
        </p:spPr>
      </p:pic>
      <p:sp>
        <p:nvSpPr>
          <p:cNvPr id="7" name="Line Callout 1 (Border and Accent Bar) 6"/>
          <p:cNvSpPr/>
          <p:nvPr/>
        </p:nvSpPr>
        <p:spPr>
          <a:xfrm>
            <a:off x="1523999" y="1371600"/>
            <a:ext cx="1775203" cy="762000"/>
          </a:xfrm>
          <a:prstGeom prst="accentBorderCallout1">
            <a:avLst>
              <a:gd name="adj1" fmla="val 18750"/>
              <a:gd name="adj2" fmla="val -8333"/>
              <a:gd name="adj3" fmla="val -61277"/>
              <a:gd name="adj4" fmla="val -48028"/>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Picture button</a:t>
            </a:r>
            <a:endParaRPr lang="en-US" sz="1600" dirty="0"/>
          </a:p>
        </p:txBody>
      </p:sp>
      <p:sp>
        <p:nvSpPr>
          <p:cNvPr id="9" name="Line Callout 1 (Border and Accent Bar) 8"/>
          <p:cNvSpPr/>
          <p:nvPr/>
        </p:nvSpPr>
        <p:spPr>
          <a:xfrm>
            <a:off x="1828800" y="381000"/>
            <a:ext cx="1828800" cy="609600"/>
          </a:xfrm>
          <a:prstGeom prst="accentBorderCallout1">
            <a:avLst>
              <a:gd name="adj1" fmla="val 18750"/>
              <a:gd name="adj2" fmla="val -8333"/>
              <a:gd name="adj3" fmla="val -2629"/>
              <a:gd name="adj4" fmla="val -38414"/>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Insert tab</a:t>
            </a:r>
            <a:endParaRPr lang="en-US" sz="1600" dirty="0"/>
          </a:p>
        </p:txBody>
      </p:sp>
    </p:spTree>
    <p:extLst>
      <p:ext uri="{BB962C8B-B14F-4D97-AF65-F5344CB8AC3E}">
        <p14:creationId xmlns:p14="http://schemas.microsoft.com/office/powerpoint/2010/main" val="14967974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12787</TotalTime>
  <Words>2905</Words>
  <Application>Microsoft Office PowerPoint</Application>
  <PresentationFormat>On-screen Show (4:3)</PresentationFormat>
  <Paragraphs>299</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Microsoft PowerPoint 2010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Bernie</dc:creator>
  <cp:lastModifiedBy>BOwens</cp:lastModifiedBy>
  <cp:revision>130</cp:revision>
  <dcterms:created xsi:type="dcterms:W3CDTF">2010-11-18T06:08:22Z</dcterms:created>
  <dcterms:modified xsi:type="dcterms:W3CDTF">2011-01-24T18:09:42Z</dcterms:modified>
</cp:coreProperties>
</file>