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0" r:id="rId2"/>
    <p:sldId id="257" r:id="rId3"/>
    <p:sldId id="258" r:id="rId4"/>
    <p:sldId id="262" r:id="rId5"/>
    <p:sldId id="281" r:id="rId6"/>
    <p:sldId id="263" r:id="rId7"/>
    <p:sldId id="264" r:id="rId8"/>
    <p:sldId id="265" r:id="rId9"/>
    <p:sldId id="282" r:id="rId10"/>
    <p:sldId id="269" r:id="rId11"/>
    <p:sldId id="270" r:id="rId12"/>
    <p:sldId id="268" r:id="rId13"/>
    <p:sldId id="259" r:id="rId14"/>
    <p:sldId id="280" r:id="rId15"/>
    <p:sldId id="272" r:id="rId16"/>
    <p:sldId id="273" r:id="rId17"/>
    <p:sldId id="271" r:id="rId18"/>
    <p:sldId id="275" r:id="rId19"/>
    <p:sldId id="283" r:id="rId20"/>
    <p:sldId id="274" r:id="rId21"/>
    <p:sldId id="276" r:id="rId22"/>
    <p:sldId id="279"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36" autoAdjust="0"/>
  </p:normalViewPr>
  <p:slideViewPr>
    <p:cSldViewPr snapToGrid="0" snapToObjects="1">
      <p:cViewPr>
        <p:scale>
          <a:sx n="77" d="100"/>
          <a:sy n="77" d="100"/>
        </p:scale>
        <p:origin x="-322"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3BE5D-6469-478D-B295-2B1F4AD9422F}"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466DE-71D2-40F2-9F51-5614FA21B9B0}" type="slidenum">
              <a:rPr lang="en-US" smtClean="0"/>
              <a:pPr/>
              <a:t>‹#›</a:t>
            </a:fld>
            <a:endParaRPr lang="en-US"/>
          </a:p>
        </p:txBody>
      </p:sp>
    </p:spTree>
    <p:extLst>
      <p:ext uri="{BB962C8B-B14F-4D97-AF65-F5344CB8AC3E}">
        <p14:creationId xmlns:p14="http://schemas.microsoft.com/office/powerpoint/2010/main" val="332990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8, you learn about Microsoft PowerPoint 2010. Chapter 1 covers creating a presentation including entering and editing text. Chapter 2 deals with changing formatting in Slide Master</a:t>
            </a:r>
            <a:r>
              <a:rPr lang="en-US" baseline="0" dirty="0" smtClean="0"/>
              <a:t> View</a:t>
            </a:r>
            <a:r>
              <a:rPr lang="en-US" dirty="0" smtClean="0"/>
              <a:t> that help improve the look of your documents. In Chapter 3, you add visual</a:t>
            </a:r>
            <a:r>
              <a:rPr lang="en-US" baseline="0" dirty="0" smtClean="0"/>
              <a:t> elements and sound </a:t>
            </a:r>
            <a:r>
              <a:rPr lang="en-US" dirty="0" smtClean="0"/>
              <a:t>to add visual appeal. Finally, Chapter 4 covers completing, running and sharing your show.</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a:t>
            </a:fld>
            <a:endParaRPr lang="en-US"/>
          </a:p>
        </p:txBody>
      </p:sp>
    </p:spTree>
    <p:extLst>
      <p:ext uri="{BB962C8B-B14F-4D97-AF65-F5344CB8AC3E}">
        <p14:creationId xmlns:p14="http://schemas.microsoft.com/office/powerpoint/2010/main" val="224046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a:t>
            </a:r>
            <a:r>
              <a:rPr lang="en-US" b="1" dirty="0" smtClean="0"/>
              <a:t> M8-C2-S2-AboutChocMuseum.pptx</a:t>
            </a:r>
            <a:r>
              <a:rPr lang="en-US" dirty="0" smtClean="0"/>
              <a:t>, you see the logo copied to a</a:t>
            </a:r>
            <a:r>
              <a:rPr lang="en-US" baseline="0" dirty="0" smtClean="0"/>
              <a:t> master slide. After copying the graphic, use the paste button on the Home tab to paste the graphic into the appropriate master slide. </a:t>
            </a:r>
            <a:r>
              <a:rPr lang="en-US" dirty="0" smtClean="0"/>
              <a:t>If the graphic is too close to the contents on any individual slide, reposition it on the Slide Master. You cannot access the graphic from the individual slides.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item that you might want to place on every slide is a footer containing text. Footer placeholders in the Slide Master can accommodate information such as your company name, the presenter’s name, slide numbers, and key words such as “Confidential” or “Copyrighted.” The Slide Master offers three footer placeholders by default.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11</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in </a:t>
            </a:r>
            <a:r>
              <a:rPr lang="en-US" b="1" dirty="0" smtClean="0"/>
              <a:t>M8-C2-S3-AboutChocMuseum.pptx</a:t>
            </a:r>
            <a:r>
              <a:rPr lang="en-US" dirty="0" smtClean="0"/>
              <a:t>, you can see the Header and Footer dialog box open. Header and footer formatting that is done on the Slide tab of the Header and Footer dialog box is applied to the Slide Master. If you want a specific date on your slides instead of the current date, click the </a:t>
            </a:r>
            <a:r>
              <a:rPr lang="en-US" i="1" dirty="0" smtClean="0"/>
              <a:t>Fixed</a:t>
            </a:r>
            <a:r>
              <a:rPr lang="en-US" dirty="0" smtClean="0"/>
              <a:t> option instead of </a:t>
            </a:r>
            <a:r>
              <a:rPr lang="en-US" i="1" dirty="0" smtClean="0"/>
              <a:t>Update automatically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benefits of inserting a footer on the Slide Master is that you do not have to create or change each footer individually. If only a few slides require a different footer, apply the global footer to all slides, and then make footer changes on the few individual slides one by one.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13</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1 after you believe that you know the correct answer. The correct answer will be displayed. Then click the Answer button for Question 2 and the answer will appear. Continue repeating these steps for all four questions in order. When complete, click the Next Slide button. </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graphic placed on a master cannot be moved or resized on individual slides—it takes its size and position from the master slide. Sometimes you may need to hide a Slide Master graphic on a few individual slides. Hiding might be necessary if a slide starts to look too crowded or confusing once you apply other required graphics or if you need the space to accommodate a large graph or object that would overlap the master graphic. In such cases, you may want to hide master graphics on individual slides.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15</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in </a:t>
            </a:r>
            <a:r>
              <a:rPr lang="en-US" b="1" dirty="0" smtClean="0"/>
              <a:t>M8-C2-S4-AboutChocMuseum.pptx</a:t>
            </a:r>
            <a:r>
              <a:rPr lang="en-US" b="0" dirty="0" smtClean="0"/>
              <a:t>,</a:t>
            </a:r>
            <a:r>
              <a:rPr lang="en-US" b="1" dirty="0" smtClean="0"/>
              <a:t> </a:t>
            </a:r>
            <a:r>
              <a:rPr lang="en-US" dirty="0" smtClean="0"/>
              <a:t>you can see the </a:t>
            </a:r>
            <a:r>
              <a:rPr lang="en-US" i="1" dirty="0" smtClean="0"/>
              <a:t>Hide Background Graphics</a:t>
            </a:r>
            <a:r>
              <a:rPr lang="en-US" i="1" baseline="0" dirty="0" smtClean="0"/>
              <a:t> </a:t>
            </a:r>
            <a:r>
              <a:rPr lang="en-US" baseline="0" dirty="0" smtClean="0"/>
              <a:t>check box selected to hide the background graphics.</a:t>
            </a:r>
            <a:r>
              <a:rPr lang="en-US" b="0" i="0" dirty="0" smtClean="0"/>
              <a:t> Hiding background graphics hides all graphics on the Slide Master; if you place more than one graphic there, you cannot hide each individually. </a:t>
            </a:r>
            <a:r>
              <a:rPr lang="en-US" sz="1200" b="0" i="0" u="none" strike="noStrike" kern="1200" baseline="0" dirty="0" smtClean="0">
                <a:solidFill>
                  <a:schemeClr val="tx1"/>
                </a:solidFill>
                <a:latin typeface="+mn-lt"/>
                <a:ea typeface="+mn-ea"/>
                <a:cs typeface="+mn-cs"/>
              </a:rPr>
              <a:t>Navigate to specific slides by using the scrollbar at the right edge of the Slide pane. Click on the slide you want to be active.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16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then move the graphic around the slide, resize it, or even rotate it to make it work with the other slide elements.</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17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Handout Master and Notes Master have features similar to that of the Slide Master. The steps for adding text in these layouts are similar to those for adding text to slides. In this skill you will add a header to the Handouts Master and print a handout of the presentation you created in Skill 4. </a:t>
            </a:r>
          </a:p>
          <a:p>
            <a:endParaRPr lang="en-US" dirty="0" smtClean="0"/>
          </a:p>
          <a:p>
            <a:r>
              <a:rPr lang="en-US" dirty="0" smtClean="0"/>
              <a:t>If it is not already open, open </a:t>
            </a:r>
            <a:r>
              <a:rPr lang="en-US" b="1" dirty="0" smtClean="0"/>
              <a:t>M8-C2-S4-AboutChocMuseum.pptx</a:t>
            </a:r>
            <a:r>
              <a:rPr lang="en-US" dirty="0" smtClean="0"/>
              <a:t>, the file you saved in the previous skill, and save the file as</a:t>
            </a:r>
            <a:r>
              <a:rPr lang="en-US" baseline="0" dirty="0" smtClean="0"/>
              <a:t> </a:t>
            </a:r>
            <a:r>
              <a:rPr lang="en-US" b="1" baseline="0" dirty="0" smtClean="0"/>
              <a:t>Lastname-</a:t>
            </a:r>
            <a:r>
              <a:rPr lang="en-US" b="1" dirty="0" smtClean="0"/>
              <a:t>M8-C2-S5-AboutChocMuseum</a:t>
            </a:r>
            <a:r>
              <a:rPr lang="en-US" dirty="0" smtClean="0"/>
              <a:t>, but replace </a:t>
            </a:r>
            <a:r>
              <a:rPr lang="en-US" i="1" dirty="0" err="1" smtClean="0"/>
              <a:t>Lastname</a:t>
            </a:r>
            <a:r>
              <a:rPr lang="en-US" dirty="0" smtClean="0"/>
              <a:t> with your last name.</a:t>
            </a:r>
          </a:p>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18</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19</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chapter in the PowerPoint module deals with changing</a:t>
            </a:r>
            <a:r>
              <a:rPr lang="en-US" baseline="0" dirty="0" smtClean="0"/>
              <a:t> formatting in slide master view and handouts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a:t>
            </a:fld>
            <a:endParaRPr lang="en-US"/>
          </a:p>
        </p:txBody>
      </p:sp>
    </p:spTree>
    <p:extLst>
      <p:ext uri="{BB962C8B-B14F-4D97-AF65-F5344CB8AC3E}">
        <p14:creationId xmlns:p14="http://schemas.microsoft.com/office/powerpoint/2010/main" val="79087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Header and footer formatting that is done on the Handouts tab of the Header and Footer dialog box is applied to the Handouts Master.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in </a:t>
            </a:r>
            <a:r>
              <a:rPr lang="en-US" b="1" dirty="0" smtClean="0"/>
              <a:t>Lastname-M8-C2-S5-AboutChocMuseum.pptx</a:t>
            </a:r>
            <a:r>
              <a:rPr lang="en-US" b="0" dirty="0" smtClean="0"/>
              <a:t>,</a:t>
            </a:r>
            <a:r>
              <a:rPr lang="en-US" b="1" dirty="0" smtClean="0"/>
              <a:t> </a:t>
            </a:r>
            <a:r>
              <a:rPr lang="en-US" b="0" dirty="0" smtClean="0"/>
              <a:t>you can see the Print Options</a:t>
            </a:r>
            <a:r>
              <a:rPr lang="en-US" b="0" baseline="0" dirty="0" smtClean="0"/>
              <a:t> displayed. </a:t>
            </a:r>
            <a:r>
              <a:rPr lang="en-US" dirty="0" smtClean="0"/>
              <a:t>Chapter 4 covers other printing options.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Slide Show View, click the Answer button for Question 5 after you believe that you know the correct answer. The correct answer will be displayed. Then click the Answer button for Question 6 and the answer will appear. Continue repeating these steps for all four questions in order. When complete, click the Next Slide button.</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22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summary of the PowerPoint Chapter 2 tasks.</a:t>
            </a:r>
          </a:p>
          <a:p>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23</a:t>
            </a:fld>
            <a:endParaRPr lang="en-US"/>
          </a:p>
        </p:txBody>
      </p:sp>
    </p:spTree>
    <p:extLst>
      <p:ext uri="{BB962C8B-B14F-4D97-AF65-F5344CB8AC3E}">
        <p14:creationId xmlns:p14="http://schemas.microsoft.com/office/powerpoint/2010/main" val="249995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sometimes viewed as an advanced feature, PowerPoint Slide Masters are in fact easy to use and can save you a great deal of work when you want to add or remove graphics or formatting on all or most of the slides in your presentation. The default Slide Master uses the office theme—the blank slide design that appears when you create a new blank presentation. The office theme contains no background or graphics but does assign font formatting to all placeholders in the slide presentation. Additional masters are created any time you apply a design to slides. </a:t>
            </a:r>
          </a:p>
          <a:p>
            <a:endParaRPr lang="en-US" dirty="0" smtClean="0"/>
          </a:p>
          <a:p>
            <a:r>
              <a:rPr lang="en-US" dirty="0" smtClean="0"/>
              <a:t>In this chapter you will learn about the power of PowerPoint Slide Masters, a feature that enables you to insert objects such as a graphic or company logo, text, and slide numbers, or to change the formatting for a particular type of placeholder on all slides with a single action. You can also omit master elements on individual slides, as needed. </a:t>
            </a:r>
          </a:p>
          <a:p>
            <a:endParaRPr lang="en-US" dirty="0" smtClean="0"/>
          </a:p>
          <a:p>
            <a:r>
              <a:rPr lang="en-US" dirty="0" smtClean="0"/>
              <a:t>This chapter focuses primarily on formatting slides using the Slide Master, but features of the Handout Master and Notes Master work similarly.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a:t>
            </a:fld>
            <a:endParaRPr lang="en-US"/>
          </a:p>
        </p:txBody>
      </p:sp>
    </p:spTree>
    <p:extLst>
      <p:ext uri="{BB962C8B-B14F-4D97-AF65-F5344CB8AC3E}">
        <p14:creationId xmlns:p14="http://schemas.microsoft.com/office/powerpoint/2010/main" val="785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organization uses the </a:t>
            </a:r>
            <a:r>
              <a:rPr lang="en-US" dirty="0" smtClean="0">
                <a:latin typeface="Copperplate Gothic Bold" pitchFamily="34" charset="0"/>
              </a:rPr>
              <a:t>Copperplate Gothic Bold </a:t>
            </a:r>
            <a:r>
              <a:rPr lang="en-US" dirty="0" smtClean="0"/>
              <a:t>font on all titles in company PowerPoint presentations, it would be time consuming to format every slide title individually. You can easily format the slide title placeholder, just one time, in the Slide Master and every slide title placeholder in the entire presentation will be formatted the same way.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4</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dirty="0" smtClean="0"/>
              <a:t>, if you later need to change slide titles to another font, you can use the Slide Master to change all title formatting with a single action.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5</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Here is the slide master view in </a:t>
            </a:r>
            <a:r>
              <a:rPr lang="en-US" b="1" dirty="0" smtClean="0"/>
              <a:t>M8-C2-S1-AboutChocMuseum.pptx</a:t>
            </a:r>
            <a:r>
              <a:rPr lang="en-US" b="0" dirty="0" smtClean="0"/>
              <a:t>.</a:t>
            </a:r>
            <a:r>
              <a:rPr lang="en-US" dirty="0" smtClean="0"/>
              <a:t> You</a:t>
            </a:r>
            <a:r>
              <a:rPr lang="en-US" baseline="0" dirty="0" smtClean="0"/>
              <a:t> can h</a:t>
            </a:r>
            <a:r>
              <a:rPr lang="en-US" dirty="0" smtClean="0"/>
              <a:t>over your mouse over the layouts and the name of each layout is displayed. Be aware that all changes on individual slides will override Slide Master</a:t>
            </a:r>
            <a:r>
              <a:rPr lang="en-US" baseline="0" dirty="0" smtClean="0"/>
              <a:t> </a:t>
            </a:r>
            <a:r>
              <a:rPr lang="en-US" dirty="0" smtClean="0"/>
              <a:t>settings</a:t>
            </a:r>
            <a:r>
              <a:rPr lang="en-US" baseline="0" dirty="0" smtClean="0"/>
              <a:t> so be sure to make the Slide Master first.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6</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changes to the font in the Font dialog box. You can also right-click the selected text and choose </a:t>
            </a:r>
            <a:r>
              <a:rPr lang="en-US" i="1" dirty="0" smtClean="0"/>
              <a:t>Font</a:t>
            </a:r>
            <a:r>
              <a:rPr lang="en-US" dirty="0" smtClean="0"/>
              <a:t> from the shortcut menu. </a:t>
            </a:r>
          </a:p>
          <a:p>
            <a:endParaRPr lang="en-US" dirty="0" smtClean="0"/>
          </a:p>
          <a:p>
            <a:r>
              <a:rPr lang="en-US" dirty="0" smtClean="0"/>
              <a:t>Click the Normal button in the View pane to close the Slide Master view and return to Normal view.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Modifying global formatting is a great way to use Slide Masters. They can also be a useful tool when you want to insert a graphic on all or most slides in your presentation. For example, logos will often be a necessary graphic. Rather than inserting the logos on each slide individually, you can place them once in the Slide Master.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8</a:t>
            </a:fld>
            <a:endParaRPr lang="en-US"/>
          </a:p>
        </p:txBody>
      </p:sp>
    </p:spTree>
    <p:extLst>
      <p:ext uri="{BB962C8B-B14F-4D97-AF65-F5344CB8AC3E}">
        <p14:creationId xmlns:p14="http://schemas.microsoft.com/office/powerpoint/2010/main" val="58560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5466DE-71D2-40F2-9F51-5614FA21B9B0}" type="slidenum">
              <a:rPr lang="en-US" smtClean="0"/>
              <a:pPr/>
              <a:t>9</a:t>
            </a:fld>
            <a:endParaRPr lang="en-US"/>
          </a:p>
        </p:txBody>
      </p:sp>
    </p:spTree>
    <p:extLst>
      <p:ext uri="{BB962C8B-B14F-4D97-AF65-F5344CB8AC3E}">
        <p14:creationId xmlns:p14="http://schemas.microsoft.com/office/powerpoint/2010/main" val="58560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Paradigm Publishing, Inc.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Paradigm Publishing, Inc. </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Paradigm Publishing, Inc. </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Paradigm Publishing, Inc. </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Paradigm Publishing, Inc. </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81F87-F1D1-4E82-B161-792A900F0B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 Paradigm Publishing, Inc. </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1F87-F1D1-4E82-B161-792A900F0B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module.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8</a:t>
            </a:r>
            <a:endParaRPr lang="en-US" sz="4500" b="1" dirty="0">
              <a:solidFill>
                <a:schemeClr val="bg1"/>
              </a:solidFill>
              <a:latin typeface="Arial Narrow"/>
              <a:cs typeface="Arial Narrow"/>
            </a:endParaRPr>
          </a:p>
        </p:txBody>
      </p:sp>
      <p:sp>
        <p:nvSpPr>
          <p:cNvPr id="3" name="Slide Number Placeholder 2"/>
          <p:cNvSpPr>
            <a:spLocks noGrp="1"/>
          </p:cNvSpPr>
          <p:nvPr>
            <p:ph type="sldNum" sz="quarter" idx="12"/>
          </p:nvPr>
        </p:nvSpPr>
        <p:spPr/>
        <p:txBody>
          <a:bodyPr/>
          <a:lstStyle/>
          <a:p>
            <a:fld id="{C1881F87-F1D1-4E82-B161-792A900F0BBC}" type="slidenum">
              <a:rPr lang="en-US" smtClean="0"/>
              <a:pPr/>
              <a:t>1</a:t>
            </a:fld>
            <a:endParaRPr lang="en-US"/>
          </a:p>
        </p:txBody>
      </p:sp>
      <p:sp>
        <p:nvSpPr>
          <p:cNvPr id="7" name="Date Placeholder 5"/>
          <p:cNvSpPr>
            <a:spLocks noGrp="1"/>
          </p:cNvSpPr>
          <p:nvPr>
            <p:ph type="ftr" sz="quarter" idx="11"/>
          </p:nvPr>
        </p:nvSpPr>
        <p:spPr>
          <a:xfrm>
            <a:off x="0" y="6356350"/>
            <a:ext cx="2895600" cy="365125"/>
          </a:xfrm>
        </p:spPr>
        <p:txBody>
          <a:bodyPr/>
          <a:lstStyle/>
          <a:p>
            <a:r>
              <a:rPr lang="en-US" dirty="0"/>
              <a:t>© Paradigm Publishing, Inc.</a:t>
            </a:r>
          </a:p>
        </p:txBody>
      </p:sp>
      <p:sp>
        <p:nvSpPr>
          <p:cNvPr id="8" name="Title 1"/>
          <p:cNvSpPr>
            <a:spLocks noGrp="1"/>
          </p:cNvSpPr>
          <p:nvPr>
            <p:ph type="title"/>
          </p:nvPr>
        </p:nvSpPr>
        <p:spPr>
          <a:xfrm>
            <a:off x="3208786" y="274638"/>
            <a:ext cx="5817982" cy="1143000"/>
          </a:xfrm>
        </p:spPr>
        <p:txBody>
          <a:bodyPr>
            <a:normAutofit fontScale="90000"/>
          </a:bodyPr>
          <a:lstStyle/>
          <a:p>
            <a:r>
              <a:rPr lang="en-US" dirty="0" smtClean="0"/>
              <a:t>Microsoft PowerPoint 2010</a:t>
            </a:r>
            <a:endParaRPr lang="en-US" dirty="0"/>
          </a:p>
        </p:txBody>
      </p:sp>
      <p:sp>
        <p:nvSpPr>
          <p:cNvPr id="10" name="Content Placeholder 2"/>
          <p:cNvSpPr>
            <a:spLocks noGrp="1"/>
          </p:cNvSpPr>
          <p:nvPr>
            <p:ph idx="1"/>
          </p:nvPr>
        </p:nvSpPr>
        <p:spPr>
          <a:xfrm>
            <a:off x="753414" y="2204452"/>
            <a:ext cx="7933386" cy="3615744"/>
          </a:xfrm>
        </p:spPr>
        <p:txBody>
          <a:bodyPr/>
          <a:lstStyle/>
          <a:p>
            <a:pPr marL="0" indent="0">
              <a:buNone/>
            </a:pPr>
            <a:r>
              <a:rPr lang="en-US" dirty="0" smtClean="0"/>
              <a:t>Chapter 1: </a:t>
            </a:r>
            <a:r>
              <a:rPr lang="en-US" dirty="0"/>
              <a:t>Creating a Presentation</a:t>
            </a:r>
            <a:endParaRPr lang="en-US" dirty="0" smtClean="0"/>
          </a:p>
          <a:p>
            <a:pPr marL="0" indent="0">
              <a:buNone/>
            </a:pPr>
            <a:r>
              <a:rPr lang="en-US" dirty="0" smtClean="0"/>
              <a:t>Chapter 2: </a:t>
            </a:r>
            <a:r>
              <a:rPr lang="en-US" dirty="0"/>
              <a:t>Working with Slide Masters and</a:t>
            </a:r>
          </a:p>
          <a:p>
            <a:pPr marL="0" indent="0">
              <a:buNone/>
            </a:pPr>
            <a:r>
              <a:rPr lang="en-US" dirty="0"/>
              <a:t>				Handouts </a:t>
            </a:r>
          </a:p>
          <a:p>
            <a:pPr marL="0" indent="0">
              <a:buNone/>
            </a:pPr>
            <a:r>
              <a:rPr lang="en-US" dirty="0" smtClean="0"/>
              <a:t>Chapter 3: </a:t>
            </a:r>
            <a:r>
              <a:rPr lang="en-US" dirty="0"/>
              <a:t>Adding Visual Elements and Sound</a:t>
            </a:r>
            <a:endParaRPr lang="en-US" dirty="0" smtClean="0"/>
          </a:p>
          <a:p>
            <a:pPr marL="0" indent="0">
              <a:buNone/>
            </a:pPr>
            <a:r>
              <a:rPr lang="en-US" dirty="0" smtClean="0"/>
              <a:t>Chapter 4: </a:t>
            </a:r>
            <a:r>
              <a:rPr lang="en-US" dirty="0"/>
              <a:t>Completing, Running, and Sharing</a:t>
            </a:r>
          </a:p>
          <a:p>
            <a:pPr marL="0" indent="0">
              <a:buNone/>
            </a:pPr>
            <a:r>
              <a:rPr lang="en-US" dirty="0" smtClean="0"/>
              <a:t>				Your Show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2-Fig%202-6.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10" name="Line Callout 1 (Border and Accent Bar) 9"/>
          <p:cNvSpPr/>
          <p:nvPr/>
        </p:nvSpPr>
        <p:spPr>
          <a:xfrm>
            <a:off x="2395470" y="3178175"/>
            <a:ext cx="1852412" cy="668611"/>
          </a:xfrm>
          <a:prstGeom prst="accentBorderCallout1">
            <a:avLst>
              <a:gd name="adj1" fmla="val 18750"/>
              <a:gd name="adj2" fmla="val -8333"/>
              <a:gd name="adj3" fmla="val 196898"/>
              <a:gd name="adj4" fmla="val -4737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slide</a:t>
            </a:r>
            <a:endParaRPr lang="en-US" dirty="0"/>
          </a:p>
        </p:txBody>
      </p:sp>
      <p:sp>
        <p:nvSpPr>
          <p:cNvPr id="11" name="Line Callout 1 (Border and Accent Bar) 10"/>
          <p:cNvSpPr/>
          <p:nvPr/>
        </p:nvSpPr>
        <p:spPr>
          <a:xfrm>
            <a:off x="2092818" y="303631"/>
            <a:ext cx="1485954" cy="661395"/>
          </a:xfrm>
          <a:prstGeom prst="accentBorderCallout1">
            <a:avLst>
              <a:gd name="adj1" fmla="val 18750"/>
              <a:gd name="adj2" fmla="val -8333"/>
              <a:gd name="adj3" fmla="val 9263"/>
              <a:gd name="adj4" fmla="val -4787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 tab selected</a:t>
            </a:r>
            <a:endParaRPr lang="en-US" dirty="0"/>
          </a:p>
        </p:txBody>
      </p:sp>
      <p:sp>
        <p:nvSpPr>
          <p:cNvPr id="12" name="Line Callout 1 (Border and Accent Bar) 11"/>
          <p:cNvSpPr/>
          <p:nvPr/>
        </p:nvSpPr>
        <p:spPr>
          <a:xfrm>
            <a:off x="669999" y="1759076"/>
            <a:ext cx="1725472" cy="558456"/>
          </a:xfrm>
          <a:prstGeom prst="accentBorderCallout1">
            <a:avLst>
              <a:gd name="adj1" fmla="val 18750"/>
              <a:gd name="adj2" fmla="val -8333"/>
              <a:gd name="adj3" fmla="val -152117"/>
              <a:gd name="adj4" fmla="val -2490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 button </a:t>
            </a:r>
            <a:endParaRPr lang="en-US" dirty="0"/>
          </a:p>
        </p:txBody>
      </p:sp>
    </p:spTree>
    <p:extLst>
      <p:ext uri="{BB962C8B-B14F-4D97-AF65-F5344CB8AC3E}">
        <p14:creationId xmlns:p14="http://schemas.microsoft.com/office/powerpoint/2010/main" val="46594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24956" y="0"/>
            <a:ext cx="9144000" cy="6858000"/>
          </a:xfrm>
          <a:prstGeom prst="rect">
            <a:avLst/>
          </a:prstGeom>
        </p:spPr>
      </p:pic>
      <p:sp>
        <p:nvSpPr>
          <p:cNvPr id="7" name="TextBox 6"/>
          <p:cNvSpPr txBox="1"/>
          <p:nvPr/>
        </p:nvSpPr>
        <p:spPr>
          <a:xfrm>
            <a:off x="-24956" y="372515"/>
            <a:ext cx="9144000" cy="646331"/>
          </a:xfrm>
          <a:prstGeom prst="rect">
            <a:avLst/>
          </a:prstGeom>
          <a:noFill/>
        </p:spPr>
        <p:txBody>
          <a:bodyPr wrap="square" rtlCol="0">
            <a:spAutoFit/>
          </a:bodyPr>
          <a:lstStyle/>
          <a:p>
            <a:pPr algn="ctr"/>
            <a:r>
              <a:rPr lang="en-US" sz="3600" b="1" dirty="0"/>
              <a:t>Skill 3: Add a Footer in a Slide Master</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11</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631065" y="1495663"/>
            <a:ext cx="7740204" cy="4893647"/>
          </a:xfrm>
          <a:prstGeom prst="rect">
            <a:avLst/>
          </a:prstGeom>
        </p:spPr>
        <p:txBody>
          <a:bodyPr wrap="square">
            <a:spAutoFit/>
          </a:bodyPr>
          <a:lstStyle/>
          <a:p>
            <a:pPr marL="342900" indent="-342900">
              <a:buFont typeface="Arial" pitchFamily="34" charset="0"/>
              <a:buChar char="•"/>
            </a:pPr>
            <a:r>
              <a:rPr lang="en-US" sz="2600" dirty="0" smtClean="0"/>
              <a:t>Click </a:t>
            </a:r>
            <a:r>
              <a:rPr lang="en-US" sz="2600" dirty="0"/>
              <a:t>the Insert tab.</a:t>
            </a:r>
          </a:p>
          <a:p>
            <a:pPr marL="342900" indent="-342900">
              <a:buFont typeface="Arial" pitchFamily="34" charset="0"/>
              <a:buChar char="•"/>
            </a:pPr>
            <a:r>
              <a:rPr lang="en-US" sz="2600" dirty="0" smtClean="0"/>
              <a:t>Click </a:t>
            </a:r>
            <a:r>
              <a:rPr lang="en-US" sz="2600" dirty="0"/>
              <a:t>the Header &amp; Footer button in the Text group.</a:t>
            </a:r>
          </a:p>
          <a:p>
            <a:pPr marL="342900" indent="-342900">
              <a:buFont typeface="Arial" pitchFamily="34" charset="0"/>
              <a:buChar char="•"/>
            </a:pPr>
            <a:r>
              <a:rPr lang="en-US" sz="2600" dirty="0" smtClean="0"/>
              <a:t>In </a:t>
            </a:r>
            <a:r>
              <a:rPr lang="en-US" sz="2600" dirty="0"/>
              <a:t>the Header and Footer dialog box with the Slide tab selected, click </a:t>
            </a:r>
            <a:r>
              <a:rPr lang="en-US" sz="2600" dirty="0" smtClean="0"/>
              <a:t>the </a:t>
            </a:r>
            <a:r>
              <a:rPr lang="en-US" sz="2600" i="1" dirty="0" smtClean="0"/>
              <a:t>Date </a:t>
            </a:r>
            <a:r>
              <a:rPr lang="en-US" sz="2600" i="1" dirty="0"/>
              <a:t>and time </a:t>
            </a:r>
            <a:r>
              <a:rPr lang="en-US" sz="2600" dirty="0"/>
              <a:t>check box to insert a check </a:t>
            </a:r>
            <a:r>
              <a:rPr lang="en-US" sz="2600" dirty="0" smtClean="0"/>
              <a:t>mark if you wish to insert the date and time.</a:t>
            </a:r>
            <a:endParaRPr lang="en-US" sz="2600" dirty="0"/>
          </a:p>
          <a:p>
            <a:pPr marL="342900" indent="-342900">
              <a:buFont typeface="Arial" pitchFamily="34" charset="0"/>
              <a:buChar char="•"/>
            </a:pPr>
            <a:r>
              <a:rPr lang="en-US" sz="2600" dirty="0" smtClean="0"/>
              <a:t>Click </a:t>
            </a:r>
            <a:r>
              <a:rPr lang="en-US" sz="2600" dirty="0"/>
              <a:t>the </a:t>
            </a:r>
            <a:r>
              <a:rPr lang="en-US" sz="2600" i="1" dirty="0"/>
              <a:t>Slide number </a:t>
            </a:r>
            <a:r>
              <a:rPr lang="en-US" sz="2600" dirty="0"/>
              <a:t>check box </a:t>
            </a:r>
            <a:r>
              <a:rPr lang="en-US" sz="2600" dirty="0" smtClean="0"/>
              <a:t>if you wish to insert a slide number in your footer.</a:t>
            </a:r>
            <a:endParaRPr lang="en-US" sz="2600" dirty="0"/>
          </a:p>
          <a:p>
            <a:pPr marL="342900" indent="-342900">
              <a:buFont typeface="Arial" pitchFamily="34" charset="0"/>
              <a:buChar char="•"/>
            </a:pPr>
            <a:r>
              <a:rPr lang="en-US" sz="2600" dirty="0" smtClean="0"/>
              <a:t>If you do not wish to have the text show on the title slide, click </a:t>
            </a:r>
            <a:r>
              <a:rPr lang="en-US" sz="2600" dirty="0"/>
              <a:t>the </a:t>
            </a:r>
            <a:r>
              <a:rPr lang="en-US" sz="2600" i="1" dirty="0"/>
              <a:t>Don’t show on title slide </a:t>
            </a:r>
            <a:r>
              <a:rPr lang="en-US" sz="2600" dirty="0"/>
              <a:t>check box.</a:t>
            </a:r>
          </a:p>
          <a:p>
            <a:pPr marL="342900" indent="-342900">
              <a:buFont typeface="Arial" pitchFamily="34" charset="0"/>
              <a:buChar char="•"/>
            </a:pPr>
            <a:r>
              <a:rPr lang="en-US" sz="2600" dirty="0" smtClean="0"/>
              <a:t>Click </a:t>
            </a:r>
            <a:r>
              <a:rPr lang="en-US" sz="2600" dirty="0"/>
              <a:t>the Apply to All </a:t>
            </a:r>
            <a:r>
              <a:rPr lang="en-US" sz="2600" dirty="0" smtClean="0"/>
              <a:t>button</a:t>
            </a:r>
            <a:r>
              <a:rPr lang="en-US" sz="2600" dirty="0"/>
              <a:t> </a:t>
            </a:r>
            <a:r>
              <a:rPr lang="en-US" sz="2600" dirty="0" smtClean="0"/>
              <a:t>to apply the footer to all slides.</a:t>
            </a:r>
            <a:endParaRPr lang="en-US" sz="2600" dirty="0"/>
          </a:p>
        </p:txBody>
      </p:sp>
    </p:spTree>
    <p:extLst>
      <p:ext uri="{BB962C8B-B14F-4D97-AF65-F5344CB8AC3E}">
        <p14:creationId xmlns:p14="http://schemas.microsoft.com/office/powerpoint/2010/main" val="201135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13" name="Picture 12" descr="ftp://ftp.emcp.com/GuidelinesOfc2010/ScreenCaptures-andPDFs/M8%20MSPowerPoint2010/M8-C2/PT2-Sk3-Fig%202-9.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2" name="Line Callout 1 (Border and Accent Bar) 1"/>
          <p:cNvSpPr/>
          <p:nvPr/>
        </p:nvSpPr>
        <p:spPr>
          <a:xfrm>
            <a:off x="1459421" y="443643"/>
            <a:ext cx="1436179" cy="612648"/>
          </a:xfrm>
          <a:prstGeom prst="accentBorderCallout1">
            <a:avLst>
              <a:gd name="adj1" fmla="val 18750"/>
              <a:gd name="adj2" fmla="val -8333"/>
              <a:gd name="adj3" fmla="val -12036"/>
              <a:gd name="adj4" fmla="val -25062"/>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dirty="0"/>
          </a:p>
        </p:txBody>
      </p:sp>
      <p:sp>
        <p:nvSpPr>
          <p:cNvPr id="14" name="Line Callout 1 (Border and Accent Bar) 13"/>
          <p:cNvSpPr/>
          <p:nvPr/>
        </p:nvSpPr>
        <p:spPr>
          <a:xfrm>
            <a:off x="4876798" y="209281"/>
            <a:ext cx="2690649" cy="847010"/>
          </a:xfrm>
          <a:prstGeom prst="accentBorderCallout1">
            <a:avLst>
              <a:gd name="adj1" fmla="val 18750"/>
              <a:gd name="adj2" fmla="val -8333"/>
              <a:gd name="adj3" fmla="val 50837"/>
              <a:gd name="adj4" fmla="val -2862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 </a:t>
            </a:r>
            <a:r>
              <a:rPr lang="en-US" dirty="0"/>
              <a:t>&amp; Footer button in the Text </a:t>
            </a:r>
            <a:r>
              <a:rPr lang="en-US" dirty="0" smtClean="0"/>
              <a:t>group</a:t>
            </a:r>
            <a:endParaRPr lang="en-US" dirty="0"/>
          </a:p>
        </p:txBody>
      </p:sp>
      <p:sp>
        <p:nvSpPr>
          <p:cNvPr id="16" name="Line Callout 1 (Border and Accent Bar) 15"/>
          <p:cNvSpPr/>
          <p:nvPr/>
        </p:nvSpPr>
        <p:spPr>
          <a:xfrm>
            <a:off x="5900669" y="2054313"/>
            <a:ext cx="1839533" cy="789443"/>
          </a:xfrm>
          <a:prstGeom prst="accentBorderCallout1">
            <a:avLst>
              <a:gd name="adj1" fmla="val 18750"/>
              <a:gd name="adj2" fmla="val -8333"/>
              <a:gd name="adj3" fmla="val -13632"/>
              <a:gd name="adj4" fmla="val -558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Apply </a:t>
            </a:r>
            <a:r>
              <a:rPr lang="en-US" dirty="0"/>
              <a:t>to All </a:t>
            </a:r>
            <a:r>
              <a:rPr lang="en-US" dirty="0" smtClean="0"/>
              <a:t>button</a:t>
            </a:r>
            <a:endParaRPr lang="en-US" dirty="0"/>
          </a:p>
        </p:txBody>
      </p:sp>
      <p:sp>
        <p:nvSpPr>
          <p:cNvPr id="25" name="Line Callout 2 (Accent Bar) 24"/>
          <p:cNvSpPr/>
          <p:nvPr/>
        </p:nvSpPr>
        <p:spPr>
          <a:xfrm>
            <a:off x="173421" y="3053960"/>
            <a:ext cx="1837242" cy="750080"/>
          </a:xfrm>
          <a:prstGeom prst="accentCallout2">
            <a:avLst>
              <a:gd name="adj1" fmla="val 3194"/>
              <a:gd name="adj2" fmla="val 109849"/>
              <a:gd name="adj3" fmla="val 24820"/>
              <a:gd name="adj4" fmla="val 110124"/>
              <a:gd name="adj5" fmla="val -46996"/>
              <a:gd name="adj6" fmla="val 12770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 and Footer dialog box</a:t>
            </a:r>
            <a:endParaRPr lang="en-US" dirty="0"/>
          </a:p>
        </p:txBody>
      </p:sp>
      <p:sp>
        <p:nvSpPr>
          <p:cNvPr id="26" name="Line Callout 2 (Accent Bar) 25"/>
          <p:cNvSpPr/>
          <p:nvPr/>
        </p:nvSpPr>
        <p:spPr>
          <a:xfrm>
            <a:off x="509753" y="4922025"/>
            <a:ext cx="2371950" cy="715740"/>
          </a:xfrm>
          <a:prstGeom prst="accentCallout2">
            <a:avLst>
              <a:gd name="adj1" fmla="val 3194"/>
              <a:gd name="adj2" fmla="val 106526"/>
              <a:gd name="adj3" fmla="val 22617"/>
              <a:gd name="adj4" fmla="val 107465"/>
              <a:gd name="adj5" fmla="val -143197"/>
              <a:gd name="adj6" fmla="val 8096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t>Don’t </a:t>
            </a:r>
            <a:r>
              <a:rPr lang="en-US" i="1" dirty="0"/>
              <a:t>show on title slide </a:t>
            </a:r>
            <a:r>
              <a:rPr lang="en-US" dirty="0"/>
              <a:t>check </a:t>
            </a:r>
            <a:r>
              <a:rPr lang="en-US" dirty="0" smtClean="0"/>
              <a:t>box</a:t>
            </a:r>
            <a:endParaRPr lang="en-US" dirty="0"/>
          </a:p>
        </p:txBody>
      </p:sp>
    </p:spTree>
    <p:extLst>
      <p:ext uri="{BB962C8B-B14F-4D97-AF65-F5344CB8AC3E}">
        <p14:creationId xmlns:p14="http://schemas.microsoft.com/office/powerpoint/2010/main" val="249184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13</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ounded Rectangle 5"/>
          <p:cNvSpPr/>
          <p:nvPr/>
        </p:nvSpPr>
        <p:spPr>
          <a:xfrm>
            <a:off x="462455" y="3429000"/>
            <a:ext cx="8243911" cy="264355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b="1" dirty="0" smtClean="0">
                <a:solidFill>
                  <a:srgbClr val="005FD4"/>
                </a:solidFill>
              </a:rPr>
              <a:t>Customizing Slide Footers  </a:t>
            </a:r>
            <a:r>
              <a:rPr lang="en-US" sz="3200" dirty="0" smtClean="0">
                <a:solidFill>
                  <a:prstClr val="black">
                    <a:tint val="75000"/>
                  </a:prstClr>
                </a:solidFill>
              </a:rPr>
              <a:t>You can apply </a:t>
            </a:r>
            <a:r>
              <a:rPr lang="en-US" sz="3200" dirty="0">
                <a:solidFill>
                  <a:prstClr val="black">
                    <a:tint val="75000"/>
                  </a:prstClr>
                </a:solidFill>
              </a:rPr>
              <a:t>a footer to individual slides </a:t>
            </a:r>
            <a:r>
              <a:rPr lang="en-US" sz="3200" dirty="0" smtClean="0">
                <a:solidFill>
                  <a:prstClr val="black">
                    <a:tint val="75000"/>
                  </a:prstClr>
                </a:solidFill>
              </a:rPr>
              <a:t>using the </a:t>
            </a:r>
            <a:r>
              <a:rPr lang="en-US" sz="3200" dirty="0">
                <a:solidFill>
                  <a:prstClr val="black">
                    <a:tint val="75000"/>
                  </a:prstClr>
                </a:solidFill>
              </a:rPr>
              <a:t>same process described in this skill</a:t>
            </a:r>
            <a:r>
              <a:rPr lang="en-US" sz="3200" dirty="0" smtClean="0">
                <a:solidFill>
                  <a:prstClr val="black">
                    <a:tint val="75000"/>
                  </a:prstClr>
                </a:solidFill>
              </a:rPr>
              <a:t>. </a:t>
            </a:r>
            <a:endParaRPr lang="en-US" sz="3200" dirty="0">
              <a:solidFill>
                <a:prstClr val="black">
                  <a:tint val="75000"/>
                </a:prstClr>
              </a:solidFill>
            </a:endParaRPr>
          </a:p>
        </p:txBody>
      </p:sp>
      <p:pic>
        <p:nvPicPr>
          <p:cNvPr id="7" name="Picture 6" descr="taking-it-further.png"/>
          <p:cNvPicPr>
            <a:picLocks noChangeAspect="1"/>
          </p:cNvPicPr>
          <p:nvPr/>
        </p:nvPicPr>
        <p:blipFill>
          <a:blip r:embed="rId4"/>
          <a:stretch>
            <a:fillRect/>
          </a:stretch>
        </p:blipFill>
        <p:spPr>
          <a:xfrm>
            <a:off x="462455" y="2761466"/>
            <a:ext cx="2940959" cy="4656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a:ln>
            <a:solidFill>
              <a:schemeClr val="accent6"/>
            </a:solidFill>
          </a:ln>
        </p:spPr>
      </p:pic>
      <p:sp>
        <p:nvSpPr>
          <p:cNvPr id="3" name="Slide Number Placeholder 2"/>
          <p:cNvSpPr>
            <a:spLocks noGrp="1"/>
          </p:cNvSpPr>
          <p:nvPr>
            <p:ph type="sldNum" sz="quarter" idx="12"/>
          </p:nvPr>
        </p:nvSpPr>
        <p:spPr/>
        <p:txBody>
          <a:bodyPr/>
          <a:lstStyle/>
          <a:p>
            <a:fld id="{C1881F87-F1D1-4E82-B161-792A900F0BBC}" type="slidenum">
              <a:rPr lang="en-US" smtClean="0"/>
              <a:pPr/>
              <a:t>14</a:t>
            </a:fld>
            <a:endParaRPr lang="en-US" dirty="0"/>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78505"/>
            <a:ext cx="2124171" cy="523220"/>
          </a:xfrm>
          <a:prstGeom prst="rect">
            <a:avLst/>
          </a:prstGeom>
        </p:spPr>
        <p:txBody>
          <a:bodyPr wrap="none">
            <a:spAutoFit/>
          </a:bodyPr>
          <a:lstStyle/>
          <a:p>
            <a:r>
              <a:rPr lang="en-US" sz="2800" b="1" dirty="0"/>
              <a:t>Checkpoint 1</a:t>
            </a:r>
          </a:p>
        </p:txBody>
      </p:sp>
      <p:sp>
        <p:nvSpPr>
          <p:cNvPr id="7" name="Content Placeholder 5"/>
          <p:cNvSpPr txBox="1">
            <a:spLocks/>
          </p:cNvSpPr>
          <p:nvPr/>
        </p:nvSpPr>
        <p:spPr>
          <a:xfrm>
            <a:off x="428596" y="542026"/>
            <a:ext cx="4186238" cy="2532103"/>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Clr>
                <a:schemeClr val="accent1"/>
              </a:buClr>
              <a:buSzPct val="80000"/>
              <a:buFont typeface="+mj-lt"/>
              <a:buAutoNum type="arabicParenR"/>
            </a:pPr>
            <a:r>
              <a:rPr lang="en-US" sz="1900" dirty="0"/>
              <a:t>Using Slide Masters you </a:t>
            </a:r>
            <a:r>
              <a:rPr lang="en-US" sz="1900" dirty="0" smtClean="0"/>
              <a:t>can </a:t>
            </a:r>
            <a:endParaRPr lang="en-US" sz="1900" dirty="0"/>
          </a:p>
          <a:p>
            <a:pPr marL="568325" lvl="1" indent="-222250">
              <a:spcBef>
                <a:spcPts val="0"/>
              </a:spcBef>
              <a:buClr>
                <a:schemeClr val="accent1"/>
              </a:buClr>
              <a:buSzPct val="80000"/>
              <a:buFont typeface="+mj-lt"/>
              <a:buAutoNum type="alphaLcPeriod"/>
            </a:pPr>
            <a:r>
              <a:rPr lang="en-US" sz="1900" dirty="0"/>
              <a:t>insert text or graphics once and have </a:t>
            </a:r>
            <a:r>
              <a:rPr lang="en-US" sz="1900" dirty="0" smtClean="0"/>
              <a:t>them appear </a:t>
            </a:r>
            <a:r>
              <a:rPr lang="en-US" sz="1900" dirty="0"/>
              <a:t>on every slide.</a:t>
            </a:r>
          </a:p>
          <a:p>
            <a:pPr marL="568325" lvl="1" indent="-222250">
              <a:spcBef>
                <a:spcPts val="0"/>
              </a:spcBef>
              <a:buClr>
                <a:schemeClr val="accent1"/>
              </a:buClr>
              <a:buSzPct val="80000"/>
              <a:buFont typeface="+mj-lt"/>
              <a:buAutoNum type="alphaLcPeriod"/>
            </a:pPr>
            <a:r>
              <a:rPr lang="en-US" sz="1900" dirty="0" smtClean="0"/>
              <a:t>apply </a:t>
            </a:r>
            <a:r>
              <a:rPr lang="en-US" sz="1900" dirty="0"/>
              <a:t>a design template to every slide.</a:t>
            </a:r>
          </a:p>
          <a:p>
            <a:pPr marL="568325" lvl="1" indent="-222250">
              <a:spcBef>
                <a:spcPts val="0"/>
              </a:spcBef>
              <a:buClr>
                <a:schemeClr val="accent1"/>
              </a:buClr>
              <a:buSzPct val="80000"/>
              <a:buFont typeface="+mj-lt"/>
              <a:buAutoNum type="alphaLcPeriod"/>
            </a:pPr>
            <a:r>
              <a:rPr lang="en-US" sz="1900" dirty="0" smtClean="0"/>
              <a:t>create </a:t>
            </a:r>
            <a:r>
              <a:rPr lang="en-US" sz="1900" dirty="0"/>
              <a:t>notes for every slide in the presentation.</a:t>
            </a:r>
          </a:p>
          <a:p>
            <a:pPr marL="568325" lvl="1" indent="-222250">
              <a:spcBef>
                <a:spcPts val="0"/>
              </a:spcBef>
              <a:buClr>
                <a:schemeClr val="accent1"/>
              </a:buClr>
              <a:buSzPct val="80000"/>
              <a:buFont typeface="+mj-lt"/>
              <a:buAutoNum type="alphaLcPeriod"/>
            </a:pPr>
            <a:r>
              <a:rPr lang="en-US" sz="1900" dirty="0" smtClean="0"/>
              <a:t>All </a:t>
            </a:r>
            <a:r>
              <a:rPr lang="en-US" sz="1900" dirty="0"/>
              <a:t>of the above</a:t>
            </a:r>
            <a:endParaRPr lang="en-CA" sz="1900" dirty="0" smtClean="0"/>
          </a:p>
        </p:txBody>
      </p:sp>
      <p:sp>
        <p:nvSpPr>
          <p:cNvPr id="8" name="Content Placeholder 5"/>
          <p:cNvSpPr txBox="1">
            <a:spLocks/>
          </p:cNvSpPr>
          <p:nvPr/>
        </p:nvSpPr>
        <p:spPr>
          <a:xfrm>
            <a:off x="428596" y="3200401"/>
            <a:ext cx="4186238" cy="3146611"/>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6075" indent="-346075">
              <a:buFont typeface="+mj-lt"/>
              <a:buAutoNum type="arabicParenR" startAt="2"/>
            </a:pPr>
            <a:r>
              <a:rPr lang="en-US" sz="1900" dirty="0"/>
              <a:t>The following applies to Slide </a:t>
            </a:r>
            <a:r>
              <a:rPr lang="en-US" sz="1900" dirty="0" smtClean="0"/>
              <a:t>Masters</a:t>
            </a:r>
            <a:r>
              <a:rPr lang="en-US" sz="1900" dirty="0"/>
              <a:t>.</a:t>
            </a:r>
          </a:p>
          <a:p>
            <a:pPr marL="568325" lvl="1" indent="-222250">
              <a:spcBef>
                <a:spcPts val="0"/>
              </a:spcBef>
            </a:pPr>
            <a:r>
              <a:rPr lang="en-US" sz="1900" dirty="0"/>
              <a:t>Changes on individual slides </a:t>
            </a:r>
            <a:r>
              <a:rPr lang="en-US" sz="1900" dirty="0" smtClean="0"/>
              <a:t>override changes </a:t>
            </a:r>
            <a:r>
              <a:rPr lang="en-US" sz="1900" dirty="0"/>
              <a:t>on masters.</a:t>
            </a:r>
          </a:p>
          <a:p>
            <a:pPr marL="568325" lvl="1" indent="-222250">
              <a:spcBef>
                <a:spcPts val="0"/>
              </a:spcBef>
            </a:pPr>
            <a:r>
              <a:rPr lang="en-US" sz="1900" dirty="0" smtClean="0"/>
              <a:t>Changes </a:t>
            </a:r>
            <a:r>
              <a:rPr lang="en-US" sz="1900" dirty="0"/>
              <a:t>on masters override changes </a:t>
            </a:r>
            <a:r>
              <a:rPr lang="en-US" sz="1900" dirty="0" smtClean="0"/>
              <a:t>made on </a:t>
            </a:r>
            <a:r>
              <a:rPr lang="en-US" sz="1900" dirty="0"/>
              <a:t>individual slides.</a:t>
            </a:r>
          </a:p>
          <a:p>
            <a:pPr marL="568325" lvl="1" indent="-222250">
              <a:spcBef>
                <a:spcPts val="0"/>
              </a:spcBef>
            </a:pPr>
            <a:r>
              <a:rPr lang="en-US" sz="1900" dirty="0" smtClean="0"/>
              <a:t>All </a:t>
            </a:r>
            <a:r>
              <a:rPr lang="en-US" sz="1900" dirty="0"/>
              <a:t>of the above</a:t>
            </a:r>
          </a:p>
          <a:p>
            <a:pPr marL="568325" lvl="1" indent="-222250">
              <a:spcBef>
                <a:spcPts val="0"/>
              </a:spcBef>
            </a:pPr>
            <a:r>
              <a:rPr lang="en-US" sz="1900" dirty="0" smtClean="0"/>
              <a:t>None </a:t>
            </a:r>
            <a:r>
              <a:rPr lang="en-US" sz="1900" dirty="0"/>
              <a:t>of the above</a:t>
            </a:r>
            <a:endParaRPr lang="en-CA" sz="1900" dirty="0"/>
          </a:p>
        </p:txBody>
      </p:sp>
      <p:sp>
        <p:nvSpPr>
          <p:cNvPr id="9" name="Content Placeholder 6"/>
          <p:cNvSpPr txBox="1">
            <a:spLocks/>
          </p:cNvSpPr>
          <p:nvPr/>
        </p:nvSpPr>
        <p:spPr>
          <a:xfrm>
            <a:off x="4687858" y="542026"/>
            <a:ext cx="4184651" cy="2532103"/>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Clr>
                <a:schemeClr val="accent1"/>
              </a:buClr>
              <a:buSzPct val="80000"/>
              <a:buFont typeface="+mj-lt"/>
              <a:buAutoNum type="arabicParenR" startAt="3"/>
            </a:pPr>
            <a:r>
              <a:rPr lang="en-US" sz="1900" dirty="0">
                <a:latin typeface="Calibri" pitchFamily="34" charset="0"/>
                <a:cs typeface="Calibri" pitchFamily="34" charset="0"/>
              </a:rPr>
              <a:t>The default Slide Master </a:t>
            </a:r>
            <a:r>
              <a:rPr lang="en-US" sz="1900" dirty="0" smtClean="0">
                <a:latin typeface="Calibri" pitchFamily="34" charset="0"/>
                <a:cs typeface="Calibri" pitchFamily="34" charset="0"/>
              </a:rPr>
              <a:t>is</a:t>
            </a:r>
            <a:endParaRPr lang="en-US" sz="1900" dirty="0"/>
          </a:p>
          <a:p>
            <a:pPr marL="630238" lvl="1" indent="-284163">
              <a:spcBef>
                <a:spcPts val="0"/>
              </a:spcBef>
              <a:buClr>
                <a:schemeClr val="accent1"/>
              </a:buClr>
              <a:buSzPct val="80000"/>
              <a:buFont typeface="+mj-lt"/>
              <a:buAutoNum type="alphaLcPeriod"/>
            </a:pPr>
            <a:r>
              <a:rPr lang="en-US" sz="1900" dirty="0"/>
              <a:t>the first theme you create.</a:t>
            </a:r>
          </a:p>
          <a:p>
            <a:pPr marL="630238" lvl="1" indent="-284163">
              <a:spcBef>
                <a:spcPts val="0"/>
              </a:spcBef>
              <a:buClr>
                <a:schemeClr val="accent1"/>
              </a:buClr>
              <a:buSzPct val="80000"/>
              <a:buFont typeface="+mj-lt"/>
              <a:buAutoNum type="alphaLcPeriod"/>
            </a:pPr>
            <a:r>
              <a:rPr lang="en-US" sz="1900" dirty="0" smtClean="0"/>
              <a:t>created </a:t>
            </a:r>
            <a:r>
              <a:rPr lang="en-US" sz="1900" dirty="0"/>
              <a:t>by the first theme you apply.</a:t>
            </a:r>
          </a:p>
          <a:p>
            <a:pPr marL="630238" lvl="1" indent="-284163">
              <a:spcBef>
                <a:spcPts val="0"/>
              </a:spcBef>
              <a:buClr>
                <a:schemeClr val="accent1"/>
              </a:buClr>
              <a:buSzPct val="80000"/>
              <a:buFont typeface="+mj-lt"/>
              <a:buAutoNum type="alphaLcPeriod"/>
            </a:pPr>
            <a:r>
              <a:rPr lang="en-US" sz="1900" dirty="0" smtClean="0"/>
              <a:t>the </a:t>
            </a:r>
            <a:r>
              <a:rPr lang="en-US" sz="1900" dirty="0"/>
              <a:t>Office theme.</a:t>
            </a:r>
          </a:p>
          <a:p>
            <a:pPr marL="630238" lvl="1" indent="-284163">
              <a:spcBef>
                <a:spcPts val="0"/>
              </a:spcBef>
              <a:buClr>
                <a:schemeClr val="accent1"/>
              </a:buClr>
              <a:buSzPct val="80000"/>
              <a:buFont typeface="+mj-lt"/>
              <a:buAutoNum type="alphaLcPeriod"/>
            </a:pPr>
            <a:r>
              <a:rPr lang="en-US" sz="1900" dirty="0" smtClean="0"/>
              <a:t>None </a:t>
            </a:r>
            <a:r>
              <a:rPr lang="en-US" sz="1900" dirty="0"/>
              <a:t>of the above</a:t>
            </a:r>
            <a:endParaRPr lang="en-CA" sz="1900" dirty="0"/>
          </a:p>
        </p:txBody>
      </p:sp>
      <p:sp>
        <p:nvSpPr>
          <p:cNvPr id="11" name="TextBox 10"/>
          <p:cNvSpPr txBox="1"/>
          <p:nvPr/>
        </p:nvSpPr>
        <p:spPr>
          <a:xfrm>
            <a:off x="3305030" y="2755205"/>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45000" y="603788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605539" y="2755205"/>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Content Placeholder 5"/>
          <p:cNvSpPr txBox="1">
            <a:spLocks/>
          </p:cNvSpPr>
          <p:nvPr/>
        </p:nvSpPr>
        <p:spPr>
          <a:xfrm>
            <a:off x="4686271" y="3240742"/>
            <a:ext cx="4186238" cy="311971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6075" indent="-346075">
              <a:spcBef>
                <a:spcPts val="0"/>
              </a:spcBef>
              <a:buFont typeface="+mj-lt"/>
              <a:buAutoNum type="arabicParenR" startAt="4"/>
            </a:pPr>
            <a:r>
              <a:rPr lang="en-US" sz="1900" dirty="0"/>
              <a:t>To have a graphic appear on every slide in </a:t>
            </a:r>
            <a:r>
              <a:rPr lang="en-US" sz="1900" dirty="0" smtClean="0"/>
              <a:t>the presentation</a:t>
            </a:r>
            <a:r>
              <a:rPr lang="en-US" sz="1900" dirty="0"/>
              <a:t>, place </a:t>
            </a:r>
            <a:r>
              <a:rPr lang="en-US" sz="1900" dirty="0" smtClean="0"/>
              <a:t>it on</a:t>
            </a:r>
            <a:endParaRPr lang="en-US" sz="1900" dirty="0"/>
          </a:p>
          <a:p>
            <a:pPr marL="693738" lvl="1" indent="-347663">
              <a:spcBef>
                <a:spcPts val="0"/>
              </a:spcBef>
            </a:pPr>
            <a:r>
              <a:rPr lang="en-US" sz="1900" dirty="0"/>
              <a:t>every slide.</a:t>
            </a:r>
          </a:p>
          <a:p>
            <a:pPr marL="693738" lvl="1" indent="-347663">
              <a:spcBef>
                <a:spcPts val="0"/>
              </a:spcBef>
            </a:pPr>
            <a:r>
              <a:rPr lang="en-US" sz="1900" dirty="0" smtClean="0"/>
              <a:t>the </a:t>
            </a:r>
            <a:r>
              <a:rPr lang="en-US" sz="1900" dirty="0"/>
              <a:t>uppermost slide in a Slide Master set.</a:t>
            </a:r>
          </a:p>
          <a:p>
            <a:pPr marL="693738" lvl="1" indent="-347663">
              <a:spcBef>
                <a:spcPts val="0"/>
              </a:spcBef>
            </a:pPr>
            <a:r>
              <a:rPr lang="en-US" sz="1900" dirty="0" smtClean="0"/>
              <a:t>every </a:t>
            </a:r>
            <a:r>
              <a:rPr lang="en-US" sz="1900" dirty="0"/>
              <a:t>slide in a Slide Master set.</a:t>
            </a:r>
          </a:p>
          <a:p>
            <a:pPr marL="693738" lvl="1" indent="-347663">
              <a:spcBef>
                <a:spcPts val="0"/>
              </a:spcBef>
            </a:pPr>
            <a:r>
              <a:rPr lang="en-US" sz="1900" dirty="0" smtClean="0"/>
              <a:t>the </a:t>
            </a:r>
            <a:r>
              <a:rPr lang="en-US" sz="1900" dirty="0"/>
              <a:t>first slide in your presentation</a:t>
            </a:r>
            <a:r>
              <a:rPr lang="en-US" sz="1900" dirty="0" smtClean="0"/>
              <a:t>.</a:t>
            </a:r>
            <a:endParaRPr lang="en-CA" sz="1900" dirty="0"/>
          </a:p>
        </p:txBody>
      </p:sp>
      <p:sp>
        <p:nvSpPr>
          <p:cNvPr id="15" name="TextBox 14"/>
          <p:cNvSpPr txBox="1"/>
          <p:nvPr/>
        </p:nvSpPr>
        <p:spPr>
          <a:xfrm>
            <a:off x="7592092" y="5691464"/>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6" name="TextBox 15"/>
          <p:cNvSpPr txBox="1"/>
          <p:nvPr/>
        </p:nvSpPr>
        <p:spPr>
          <a:xfrm>
            <a:off x="7592092" y="6027995"/>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11225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4" end="4"/>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5"/>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4956" y="383326"/>
            <a:ext cx="9144000" cy="646331"/>
          </a:xfrm>
          <a:prstGeom prst="rect">
            <a:avLst/>
          </a:prstGeom>
          <a:noFill/>
        </p:spPr>
        <p:txBody>
          <a:bodyPr wrap="square" rtlCol="0">
            <a:spAutoFit/>
          </a:bodyPr>
          <a:lstStyle/>
          <a:p>
            <a:pPr algn="ctr"/>
            <a:r>
              <a:rPr lang="en-US" sz="3600" b="1" dirty="0" smtClean="0"/>
              <a:t>Skill </a:t>
            </a:r>
            <a:r>
              <a:rPr lang="en-US" sz="3600" b="1" dirty="0"/>
              <a:t>4: Hide a Slide Master Element on a Slide </a:t>
            </a:r>
          </a:p>
        </p:txBody>
      </p:sp>
      <p:sp>
        <p:nvSpPr>
          <p:cNvPr id="3" name="Slide Number Placeholder 2"/>
          <p:cNvSpPr>
            <a:spLocks noGrp="1"/>
          </p:cNvSpPr>
          <p:nvPr>
            <p:ph type="sldNum" sz="quarter" idx="12"/>
          </p:nvPr>
        </p:nvSpPr>
        <p:spPr/>
        <p:txBody>
          <a:bodyPr/>
          <a:lstStyle/>
          <a:p>
            <a:fld id="{C1881F87-F1D1-4E82-B161-792A900F0BBC}" type="slidenum">
              <a:rPr lang="en-US" smtClean="0"/>
              <a:pPr/>
              <a:t>15</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645077" y="1887096"/>
            <a:ext cx="7803931" cy="3539430"/>
          </a:xfrm>
          <a:prstGeom prst="rect">
            <a:avLst/>
          </a:prstGeom>
        </p:spPr>
        <p:txBody>
          <a:bodyPr wrap="square">
            <a:spAutoFit/>
          </a:bodyPr>
          <a:lstStyle/>
          <a:p>
            <a:pPr marL="457200" indent="-457200">
              <a:buFont typeface="Arial" pitchFamily="34" charset="0"/>
              <a:buChar char="•"/>
            </a:pPr>
            <a:r>
              <a:rPr lang="en-US" sz="3200" dirty="0" smtClean="0"/>
              <a:t>Display the appropriate slide in </a:t>
            </a:r>
            <a:r>
              <a:rPr lang="en-US" sz="3200" dirty="0"/>
              <a:t>the Slide pane.</a:t>
            </a:r>
          </a:p>
          <a:p>
            <a:pPr marL="457200" indent="-457200">
              <a:buFont typeface="Arial" pitchFamily="34" charset="0"/>
              <a:buChar char="•"/>
            </a:pPr>
            <a:r>
              <a:rPr lang="en-US" sz="3200" dirty="0" smtClean="0"/>
              <a:t>Click </a:t>
            </a:r>
            <a:r>
              <a:rPr lang="en-US" sz="3200" dirty="0"/>
              <a:t>the Design tab.</a:t>
            </a:r>
          </a:p>
          <a:p>
            <a:pPr marL="457200" indent="-457200">
              <a:buFont typeface="Arial" pitchFamily="34" charset="0"/>
              <a:buChar char="•"/>
            </a:pPr>
            <a:r>
              <a:rPr lang="en-US" sz="3200" dirty="0" smtClean="0"/>
              <a:t>In </a:t>
            </a:r>
            <a:r>
              <a:rPr lang="en-US" sz="3200" dirty="0"/>
              <a:t>the Background group, click the </a:t>
            </a:r>
            <a:r>
              <a:rPr lang="en-US" sz="3200" i="1" dirty="0"/>
              <a:t>Hide Background Graphics</a:t>
            </a:r>
            <a:r>
              <a:rPr lang="en-US" sz="3200" dirty="0"/>
              <a:t> check box </a:t>
            </a:r>
            <a:r>
              <a:rPr lang="en-US" sz="3200" dirty="0" smtClean="0"/>
              <a:t>to insert </a:t>
            </a:r>
            <a:r>
              <a:rPr lang="en-US" sz="3200" dirty="0"/>
              <a:t>a check mark. The graphic on the Slide Master disappears</a:t>
            </a:r>
            <a:r>
              <a:rPr lang="en-US" sz="3200" dirty="0" smtClean="0"/>
              <a:t>. </a:t>
            </a:r>
            <a:endParaRPr lang="en-US" sz="3200" dirty="0"/>
          </a:p>
        </p:txBody>
      </p:sp>
    </p:spTree>
    <p:extLst>
      <p:ext uri="{BB962C8B-B14F-4D97-AF65-F5344CB8AC3E}">
        <p14:creationId xmlns:p14="http://schemas.microsoft.com/office/powerpoint/2010/main" val="352743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4-Fig%202-11.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56350"/>
          </a:xfrm>
          <a:prstGeom prst="rect">
            <a:avLst/>
          </a:prstGeom>
          <a:noFill/>
          <a:ln>
            <a:noFill/>
          </a:ln>
        </p:spPr>
      </p:pic>
      <p:sp>
        <p:nvSpPr>
          <p:cNvPr id="2" name="Line Callout 1 (Border and Accent Bar) 1"/>
          <p:cNvSpPr/>
          <p:nvPr/>
        </p:nvSpPr>
        <p:spPr>
          <a:xfrm>
            <a:off x="1879759" y="540602"/>
            <a:ext cx="1730543" cy="674187"/>
          </a:xfrm>
          <a:prstGeom prst="accentBorderCallout1">
            <a:avLst>
              <a:gd name="adj1" fmla="val 18750"/>
              <a:gd name="adj2" fmla="val -8333"/>
              <a:gd name="adj3" fmla="val -27952"/>
              <a:gd name="adj4" fmla="val -2009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Design tab</a:t>
            </a:r>
            <a:endParaRPr lang="en-US" dirty="0"/>
          </a:p>
        </p:txBody>
      </p:sp>
      <p:sp>
        <p:nvSpPr>
          <p:cNvPr id="7" name="Line Callout 1 (Border and Accent Bar) 6"/>
          <p:cNvSpPr/>
          <p:nvPr/>
        </p:nvSpPr>
        <p:spPr>
          <a:xfrm>
            <a:off x="2240924" y="2693654"/>
            <a:ext cx="2058473" cy="737627"/>
          </a:xfrm>
          <a:prstGeom prst="accentBorderCallout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Slide </a:t>
            </a:r>
            <a:endParaRPr lang="en-US" dirty="0"/>
          </a:p>
        </p:txBody>
      </p:sp>
      <p:sp>
        <p:nvSpPr>
          <p:cNvPr id="9" name="Line Callout 2 (Accent Bar) 8"/>
          <p:cNvSpPr/>
          <p:nvPr/>
        </p:nvSpPr>
        <p:spPr>
          <a:xfrm>
            <a:off x="4871544" y="1050694"/>
            <a:ext cx="2522489" cy="925591"/>
          </a:xfrm>
          <a:prstGeom prst="accentCallout2">
            <a:avLst>
              <a:gd name="adj1" fmla="val 3194"/>
              <a:gd name="adj2" fmla="val 109849"/>
              <a:gd name="adj3" fmla="val 24820"/>
              <a:gd name="adj4" fmla="val 110124"/>
              <a:gd name="adj5" fmla="val -16740"/>
              <a:gd name="adj6" fmla="val 11684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Hide </a:t>
            </a:r>
            <a:r>
              <a:rPr lang="en-US" dirty="0"/>
              <a:t>Background Graphics check </a:t>
            </a:r>
            <a:r>
              <a:rPr lang="en-US" dirty="0" smtClean="0"/>
              <a:t>box</a:t>
            </a:r>
            <a:endParaRPr lang="en-US" dirty="0"/>
          </a:p>
        </p:txBody>
      </p:sp>
    </p:spTree>
    <p:extLst>
      <p:ext uri="{BB962C8B-B14F-4D97-AF65-F5344CB8AC3E}">
        <p14:creationId xmlns:p14="http://schemas.microsoft.com/office/powerpoint/2010/main" val="1115041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17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7" name="Rounded Rectangle 6"/>
          <p:cNvSpPr/>
          <p:nvPr/>
        </p:nvSpPr>
        <p:spPr>
          <a:xfrm>
            <a:off x="614855" y="3302852"/>
            <a:ext cx="7936717" cy="2924709"/>
          </a:xfrm>
          <a:prstGeom prst="roundRect">
            <a:avLst>
              <a:gd name="adj" fmla="val 9267"/>
            </a:avLst>
          </a:prstGeom>
          <a:solidFill>
            <a:schemeClr val="bg1"/>
          </a:solidFill>
          <a:ln w="44450">
            <a:solidFill>
              <a:schemeClr val="accent6"/>
            </a:soli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600" b="1" dirty="0">
                <a:solidFill>
                  <a:srgbClr val="005FD4"/>
                </a:solidFill>
                <a:latin typeface="Calibri" pitchFamily="34" charset="0"/>
                <a:cs typeface="Calibri" pitchFamily="34" charset="0"/>
              </a:rPr>
              <a:t>Inserting Graphics on Individual Slides </a:t>
            </a:r>
            <a:r>
              <a:rPr lang="en-US" sz="3600" b="1" dirty="0" smtClean="0">
                <a:solidFill>
                  <a:srgbClr val="005FD4"/>
                </a:solidFill>
                <a:latin typeface="Calibri" pitchFamily="34" charset="0"/>
                <a:cs typeface="Calibri" pitchFamily="34" charset="0"/>
              </a:rPr>
              <a:t> </a:t>
            </a:r>
            <a:r>
              <a:rPr lang="en-US" sz="3600" dirty="0" smtClean="0">
                <a:solidFill>
                  <a:prstClr val="black">
                    <a:tint val="75000"/>
                  </a:prstClr>
                </a:solidFill>
              </a:rPr>
              <a:t>You </a:t>
            </a:r>
            <a:r>
              <a:rPr lang="en-US" sz="3600" dirty="0">
                <a:solidFill>
                  <a:prstClr val="black">
                    <a:tint val="75000"/>
                  </a:prstClr>
                </a:solidFill>
              </a:rPr>
              <a:t>can insert the same graphic </a:t>
            </a:r>
            <a:r>
              <a:rPr lang="en-US" sz="3600" dirty="0" smtClean="0">
                <a:solidFill>
                  <a:prstClr val="black">
                    <a:tint val="75000"/>
                  </a:prstClr>
                </a:solidFill>
              </a:rPr>
              <a:t>on the </a:t>
            </a:r>
            <a:r>
              <a:rPr lang="en-US" sz="3600" dirty="0">
                <a:solidFill>
                  <a:prstClr val="black">
                    <a:tint val="75000"/>
                  </a:prstClr>
                </a:solidFill>
              </a:rPr>
              <a:t>slide after hiding the master graphic</a:t>
            </a:r>
            <a:r>
              <a:rPr lang="en-US" sz="3600" dirty="0" smtClean="0">
                <a:solidFill>
                  <a:prstClr val="black">
                    <a:tint val="75000"/>
                  </a:prstClr>
                </a:solidFill>
              </a:rPr>
              <a:t>.</a:t>
            </a:r>
          </a:p>
        </p:txBody>
      </p:sp>
      <p:pic>
        <p:nvPicPr>
          <p:cNvPr id="8" name="Picture 7" descr="taking-it-further.png"/>
          <p:cNvPicPr>
            <a:picLocks noChangeAspect="1"/>
          </p:cNvPicPr>
          <p:nvPr/>
        </p:nvPicPr>
        <p:blipFill>
          <a:blip r:embed="rId4"/>
          <a:stretch>
            <a:fillRect/>
          </a:stretch>
        </p:blipFill>
        <p:spPr>
          <a:xfrm>
            <a:off x="614855" y="2528640"/>
            <a:ext cx="2940959" cy="465652"/>
          </a:xfrm>
          <a:prstGeom prst="rect">
            <a:avLst/>
          </a:prstGeom>
          <a:ln>
            <a:noFill/>
          </a:ln>
        </p:spPr>
      </p:pic>
    </p:spTree>
    <p:extLst>
      <p:ext uri="{BB962C8B-B14F-4D97-AF65-F5344CB8AC3E}">
        <p14:creationId xmlns:p14="http://schemas.microsoft.com/office/powerpoint/2010/main" val="3020264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24956" y="374292"/>
            <a:ext cx="9144000" cy="646331"/>
          </a:xfrm>
          <a:prstGeom prst="rect">
            <a:avLst/>
          </a:prstGeom>
          <a:noFill/>
        </p:spPr>
        <p:txBody>
          <a:bodyPr wrap="square" rtlCol="0">
            <a:spAutoFit/>
          </a:bodyPr>
          <a:lstStyle/>
          <a:p>
            <a:pPr algn="ctr"/>
            <a:r>
              <a:rPr lang="en-US" sz="3600" b="1" dirty="0" smtClean="0"/>
              <a:t>Skill 5</a:t>
            </a:r>
            <a:r>
              <a:rPr lang="en-US" sz="3600" b="1" dirty="0"/>
              <a:t>: Insert a Header on the Handout </a:t>
            </a:r>
            <a:r>
              <a:rPr lang="en-US" sz="3600" b="1" dirty="0" smtClean="0"/>
              <a:t>Master</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18</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725214" y="1282340"/>
            <a:ext cx="7756634" cy="4739759"/>
          </a:xfrm>
          <a:prstGeom prst="rect">
            <a:avLst/>
          </a:prstGeom>
        </p:spPr>
        <p:txBody>
          <a:bodyPr wrap="square">
            <a:spAutoFit/>
          </a:bodyPr>
          <a:lstStyle/>
          <a:p>
            <a:r>
              <a:rPr lang="en-US" sz="2800" dirty="0" smtClean="0"/>
              <a:t>To insert a Header:</a:t>
            </a:r>
          </a:p>
          <a:p>
            <a:pPr marL="565150" indent="-342900">
              <a:buFont typeface="Arial" pitchFamily="34" charset="0"/>
              <a:buChar char="•"/>
            </a:pPr>
            <a:r>
              <a:rPr lang="en-US" sz="2800" dirty="0" smtClean="0"/>
              <a:t>Click </a:t>
            </a:r>
            <a:r>
              <a:rPr lang="en-US" sz="2800" dirty="0"/>
              <a:t>the Insert tab.</a:t>
            </a:r>
          </a:p>
          <a:p>
            <a:pPr marL="565150" indent="-342900">
              <a:buFont typeface="Arial" pitchFamily="34" charset="0"/>
              <a:buChar char="•"/>
            </a:pPr>
            <a:r>
              <a:rPr lang="en-US" sz="2800" dirty="0" smtClean="0"/>
              <a:t>Click </a:t>
            </a:r>
            <a:r>
              <a:rPr lang="en-US" sz="2800" dirty="0"/>
              <a:t>the Header &amp; Footer button in the Text group.</a:t>
            </a:r>
          </a:p>
          <a:p>
            <a:pPr marL="565150" indent="-342900">
              <a:buFont typeface="Arial" pitchFamily="34" charset="0"/>
              <a:buChar char="•"/>
            </a:pPr>
            <a:r>
              <a:rPr lang="en-US" sz="2800" dirty="0" smtClean="0"/>
              <a:t>Click </a:t>
            </a:r>
            <a:r>
              <a:rPr lang="en-US" sz="2800" dirty="0"/>
              <a:t>the Notes and Handouts tab in the Header and Footer dialog box.</a:t>
            </a:r>
          </a:p>
          <a:p>
            <a:pPr marL="565150" indent="-342900">
              <a:buFont typeface="Arial" pitchFamily="34" charset="0"/>
              <a:buChar char="•"/>
            </a:pPr>
            <a:r>
              <a:rPr lang="en-US" sz="2800" dirty="0" smtClean="0"/>
              <a:t>Click </a:t>
            </a:r>
            <a:r>
              <a:rPr lang="en-US" sz="2800" dirty="0"/>
              <a:t>the </a:t>
            </a:r>
            <a:r>
              <a:rPr lang="en-US" sz="2800" i="1" dirty="0"/>
              <a:t>Header </a:t>
            </a:r>
            <a:r>
              <a:rPr lang="en-US" sz="2800" dirty="0"/>
              <a:t>check box to insert a check mark.</a:t>
            </a:r>
          </a:p>
          <a:p>
            <a:pPr marL="565150" indent="-342900">
              <a:buFont typeface="Arial" pitchFamily="34" charset="0"/>
              <a:buChar char="•"/>
            </a:pPr>
            <a:r>
              <a:rPr lang="en-US" sz="2800" dirty="0" smtClean="0"/>
              <a:t>Type </a:t>
            </a:r>
            <a:r>
              <a:rPr lang="en-US" sz="2800" dirty="0"/>
              <a:t>your </a:t>
            </a:r>
            <a:r>
              <a:rPr lang="en-US" sz="2800" dirty="0" smtClean="0"/>
              <a:t>text in </a:t>
            </a:r>
            <a:r>
              <a:rPr lang="en-US" sz="2800" dirty="0"/>
              <a:t>the </a:t>
            </a:r>
            <a:r>
              <a:rPr lang="en-US" sz="2800" i="1" dirty="0"/>
              <a:t>Header </a:t>
            </a:r>
            <a:r>
              <a:rPr lang="en-US" sz="2800" dirty="0"/>
              <a:t>text box.</a:t>
            </a:r>
          </a:p>
          <a:p>
            <a:pPr marL="565150" indent="-342900">
              <a:buFont typeface="Arial" pitchFamily="34" charset="0"/>
              <a:buChar char="•"/>
            </a:pPr>
            <a:r>
              <a:rPr lang="en-US" sz="2800" dirty="0" smtClean="0"/>
              <a:t>Click </a:t>
            </a:r>
            <a:r>
              <a:rPr lang="en-US" sz="2800" dirty="0"/>
              <a:t>the Apply to All button</a:t>
            </a:r>
            <a:r>
              <a:rPr lang="en-US" sz="2800" dirty="0" smtClean="0"/>
              <a:t>.</a:t>
            </a:r>
            <a:endParaRPr lang="en-US" sz="2200" dirty="0" smtClean="0"/>
          </a:p>
          <a:p>
            <a:endParaRPr lang="en-US" sz="2200" dirty="0"/>
          </a:p>
        </p:txBody>
      </p:sp>
    </p:spTree>
    <p:extLst>
      <p:ext uri="{BB962C8B-B14F-4D97-AF65-F5344CB8AC3E}">
        <p14:creationId xmlns:p14="http://schemas.microsoft.com/office/powerpoint/2010/main" val="3782109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24956" y="0"/>
            <a:ext cx="9144000" cy="6858000"/>
          </a:xfrm>
          <a:prstGeom prst="rect">
            <a:avLst/>
          </a:prstGeom>
        </p:spPr>
      </p:pic>
      <p:sp>
        <p:nvSpPr>
          <p:cNvPr id="7" name="TextBox 6"/>
          <p:cNvSpPr txBox="1"/>
          <p:nvPr/>
        </p:nvSpPr>
        <p:spPr>
          <a:xfrm>
            <a:off x="-24956" y="374292"/>
            <a:ext cx="9144000" cy="584775"/>
          </a:xfrm>
          <a:prstGeom prst="rect">
            <a:avLst/>
          </a:prstGeom>
          <a:noFill/>
        </p:spPr>
        <p:txBody>
          <a:bodyPr wrap="square" rtlCol="0">
            <a:spAutoFit/>
          </a:bodyPr>
          <a:lstStyle/>
          <a:p>
            <a:pPr algn="ctr"/>
            <a:r>
              <a:rPr lang="en-US" sz="3200" b="1" dirty="0" smtClean="0"/>
              <a:t>Skill 5</a:t>
            </a:r>
            <a:r>
              <a:rPr lang="en-US" sz="3200" b="1" dirty="0"/>
              <a:t>: Insert a Header on the Handout </a:t>
            </a:r>
            <a:r>
              <a:rPr lang="en-US" sz="3200" b="1" dirty="0" smtClean="0"/>
              <a:t>Master, cont.</a:t>
            </a:r>
            <a:endParaRPr lang="en-US" sz="32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19</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725214" y="1282340"/>
            <a:ext cx="7756634" cy="3539430"/>
          </a:xfrm>
          <a:prstGeom prst="rect">
            <a:avLst/>
          </a:prstGeom>
        </p:spPr>
        <p:txBody>
          <a:bodyPr wrap="square">
            <a:spAutoFit/>
          </a:bodyPr>
          <a:lstStyle/>
          <a:p>
            <a:r>
              <a:rPr lang="en-US" sz="2800" dirty="0" smtClean="0"/>
              <a:t>To </a:t>
            </a:r>
            <a:r>
              <a:rPr lang="en-US" sz="2800" dirty="0" smtClean="0"/>
              <a:t>print the slides:</a:t>
            </a:r>
            <a:endParaRPr lang="en-US" sz="2800" dirty="0"/>
          </a:p>
          <a:p>
            <a:pPr marL="565150" indent="-342900">
              <a:buFont typeface="Arial" pitchFamily="34" charset="0"/>
              <a:buChar char="•"/>
            </a:pPr>
            <a:r>
              <a:rPr lang="en-US" sz="2800" dirty="0" smtClean="0"/>
              <a:t>Click </a:t>
            </a:r>
            <a:r>
              <a:rPr lang="en-US" sz="2800" dirty="0"/>
              <a:t>the File tab.</a:t>
            </a:r>
          </a:p>
          <a:p>
            <a:pPr marL="565150" indent="-342900">
              <a:buFont typeface="Arial" pitchFamily="34" charset="0"/>
              <a:buChar char="•"/>
            </a:pPr>
            <a:r>
              <a:rPr lang="en-US" sz="2800" dirty="0" smtClean="0"/>
              <a:t>Click </a:t>
            </a:r>
            <a:r>
              <a:rPr lang="en-US" sz="2800" dirty="0"/>
              <a:t>the Print tab.</a:t>
            </a:r>
          </a:p>
          <a:p>
            <a:pPr marL="565150" indent="-342900">
              <a:buFont typeface="Arial" pitchFamily="34" charset="0"/>
              <a:buChar char="•"/>
            </a:pPr>
            <a:r>
              <a:rPr lang="en-US" sz="2800" dirty="0" smtClean="0"/>
              <a:t>In </a:t>
            </a:r>
            <a:r>
              <a:rPr lang="en-US" sz="2800" dirty="0"/>
              <a:t>the Settings category, click the </a:t>
            </a:r>
            <a:r>
              <a:rPr lang="en-US" sz="2800" dirty="0" smtClean="0"/>
              <a:t>print</a:t>
            </a:r>
            <a:r>
              <a:rPr lang="en-US" sz="2800" i="1" dirty="0" smtClean="0"/>
              <a:t> </a:t>
            </a:r>
            <a:r>
              <a:rPr lang="en-US" sz="2800" dirty="0" smtClean="0"/>
              <a:t>option you wish to use for the slides and select the options you wish for the handouts in </a:t>
            </a:r>
            <a:r>
              <a:rPr lang="en-US" sz="2800" dirty="0"/>
              <a:t>the </a:t>
            </a:r>
            <a:r>
              <a:rPr lang="en-US" sz="2800" i="1" dirty="0"/>
              <a:t>Handouts </a:t>
            </a:r>
            <a:r>
              <a:rPr lang="en-US" sz="2800" dirty="0"/>
              <a:t>section.</a:t>
            </a:r>
          </a:p>
          <a:p>
            <a:pPr marL="565150" indent="-342900">
              <a:buFont typeface="Arial" pitchFamily="34" charset="0"/>
              <a:buChar char="•"/>
            </a:pPr>
            <a:r>
              <a:rPr lang="en-US" sz="2800" dirty="0" smtClean="0"/>
              <a:t>Click </a:t>
            </a:r>
            <a:r>
              <a:rPr lang="en-US" sz="2800" dirty="0"/>
              <a:t>the Print button</a:t>
            </a:r>
            <a:r>
              <a:rPr lang="en-US" sz="2800" dirty="0" smtClean="0"/>
              <a:t>.</a:t>
            </a:r>
            <a:endParaRPr lang="en-US" sz="2200" dirty="0"/>
          </a:p>
        </p:txBody>
      </p:sp>
    </p:spTree>
    <p:extLst>
      <p:ext uri="{BB962C8B-B14F-4D97-AF65-F5344CB8AC3E}">
        <p14:creationId xmlns:p14="http://schemas.microsoft.com/office/powerpoint/2010/main" val="233054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Opener.jpg"/>
          <p:cNvPicPr>
            <a:picLocks noChangeAspect="1"/>
          </p:cNvPicPr>
          <p:nvPr/>
        </p:nvPicPr>
        <p:blipFill>
          <a:blip r:embed="rId3"/>
          <a:stretch>
            <a:fillRect/>
          </a:stretch>
        </p:blipFill>
        <p:spPr>
          <a:xfrm>
            <a:off x="0" y="0"/>
            <a:ext cx="9144000" cy="6858000"/>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38" y="4567299"/>
            <a:ext cx="18526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0333" y="5102102"/>
            <a:ext cx="6177973" cy="1200329"/>
          </a:xfrm>
          <a:prstGeom prst="rect">
            <a:avLst/>
          </a:prstGeom>
        </p:spPr>
        <p:txBody>
          <a:bodyPr wrap="none">
            <a:spAutoFit/>
          </a:bodyPr>
          <a:lstStyle/>
          <a:p>
            <a:r>
              <a:rPr lang="en-US" sz="3600" b="1" dirty="0" smtClean="0">
                <a:latin typeface="MyriadPro-Bold"/>
              </a:rPr>
              <a:t>Working with Slide Masters</a:t>
            </a:r>
          </a:p>
          <a:p>
            <a:r>
              <a:rPr lang="en-US" sz="3600" b="1" dirty="0" smtClean="0">
                <a:latin typeface="MyriadPro-Bold"/>
              </a:rPr>
              <a:t> and Handouts</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054" y="1987667"/>
            <a:ext cx="6469891" cy="24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C1881F87-F1D1-4E82-B161-792A900F0BBC}" type="slidenum">
              <a:rPr lang="en-US" smtClean="0"/>
              <a:pPr/>
              <a:t>2</a:t>
            </a:fld>
            <a:endParaRPr lang="en-US"/>
          </a:p>
        </p:txBody>
      </p:sp>
      <p:sp>
        <p:nvSpPr>
          <p:cNvPr id="13" name="Date Placeholder 5"/>
          <p:cNvSpPr>
            <a:spLocks noGrp="1"/>
          </p:cNvSpPr>
          <p:nvPr>
            <p:ph type="ftr" sz="quarter" idx="11"/>
          </p:nvPr>
        </p:nvSpPr>
        <p:spPr>
          <a:xfrm>
            <a:off x="0" y="6316596"/>
            <a:ext cx="2895600" cy="365125"/>
          </a:xfrm>
        </p:spPr>
        <p:txBody>
          <a:bodyPr/>
          <a:lstStyle/>
          <a:p>
            <a:r>
              <a:rPr lang="en-US" dirty="0"/>
              <a:t>© Paradigm Publishing, Inc.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20</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5-Fig%202-13.jpg"/>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356350"/>
          </a:xfrm>
          <a:prstGeom prst="rect">
            <a:avLst/>
          </a:prstGeom>
          <a:noFill/>
          <a:ln>
            <a:noFill/>
          </a:ln>
        </p:spPr>
      </p:pic>
      <p:sp>
        <p:nvSpPr>
          <p:cNvPr id="8" name="Line Callout 1 (Border and Accent Bar) 7"/>
          <p:cNvSpPr/>
          <p:nvPr/>
        </p:nvSpPr>
        <p:spPr>
          <a:xfrm>
            <a:off x="4992710" y="423134"/>
            <a:ext cx="2212131" cy="775046"/>
          </a:xfrm>
          <a:prstGeom prst="accentBorderCallout1">
            <a:avLst>
              <a:gd name="adj1" fmla="val 18750"/>
              <a:gd name="adj2" fmla="val -8333"/>
              <a:gd name="adj3" fmla="val 40550"/>
              <a:gd name="adj4" fmla="val -38963"/>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 </a:t>
            </a:r>
            <a:r>
              <a:rPr lang="en-US" dirty="0"/>
              <a:t>&amp; Footer </a:t>
            </a:r>
            <a:r>
              <a:rPr lang="en-US" dirty="0" smtClean="0"/>
              <a:t>button</a:t>
            </a:r>
            <a:endParaRPr lang="en-US" dirty="0"/>
          </a:p>
        </p:txBody>
      </p:sp>
      <p:sp>
        <p:nvSpPr>
          <p:cNvPr id="9" name="Line Callout 1 (Border and Accent Bar) 8"/>
          <p:cNvSpPr/>
          <p:nvPr/>
        </p:nvSpPr>
        <p:spPr>
          <a:xfrm>
            <a:off x="1034256" y="708337"/>
            <a:ext cx="1319599" cy="708337"/>
          </a:xfrm>
          <a:prstGeom prst="accentBorderCallout1">
            <a:avLst>
              <a:gd name="adj1" fmla="val 18750"/>
              <a:gd name="adj2" fmla="val -8333"/>
              <a:gd name="adj3" fmla="val -39593"/>
              <a:gd name="adj4" fmla="val -321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dirty="0"/>
          </a:p>
        </p:txBody>
      </p:sp>
      <p:sp>
        <p:nvSpPr>
          <p:cNvPr id="10" name="Line Callout 2 (Accent Bar) 9"/>
          <p:cNvSpPr/>
          <p:nvPr/>
        </p:nvSpPr>
        <p:spPr>
          <a:xfrm>
            <a:off x="244698" y="1876022"/>
            <a:ext cx="2010663" cy="854299"/>
          </a:xfrm>
          <a:prstGeom prst="accentCallout2">
            <a:avLst>
              <a:gd name="adj1" fmla="val 3194"/>
              <a:gd name="adj2" fmla="val 109849"/>
              <a:gd name="adj3" fmla="val 24820"/>
              <a:gd name="adj4" fmla="val 110124"/>
              <a:gd name="adj5" fmla="val -32921"/>
              <a:gd name="adj6" fmla="val 128510"/>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Notes </a:t>
            </a:r>
            <a:r>
              <a:rPr lang="en-US" dirty="0"/>
              <a:t>and Handouts </a:t>
            </a:r>
            <a:r>
              <a:rPr lang="en-US" dirty="0" smtClean="0"/>
              <a:t>tab </a:t>
            </a:r>
            <a:endParaRPr lang="en-US" dirty="0"/>
          </a:p>
        </p:txBody>
      </p:sp>
      <p:sp>
        <p:nvSpPr>
          <p:cNvPr id="11" name="Line Callout 2 (Accent Bar) 10"/>
          <p:cNvSpPr/>
          <p:nvPr/>
        </p:nvSpPr>
        <p:spPr>
          <a:xfrm>
            <a:off x="343192" y="4012324"/>
            <a:ext cx="2010663" cy="854299"/>
          </a:xfrm>
          <a:prstGeom prst="accentCallout2">
            <a:avLst>
              <a:gd name="adj1" fmla="val 3194"/>
              <a:gd name="adj2" fmla="val 109849"/>
              <a:gd name="adj3" fmla="val 24820"/>
              <a:gd name="adj4" fmla="val 110124"/>
              <a:gd name="adj5" fmla="val -95172"/>
              <a:gd name="adj6" fmla="val 107505"/>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Header</a:t>
            </a:r>
            <a:r>
              <a:rPr lang="en-US" i="1" dirty="0" smtClean="0"/>
              <a:t> </a:t>
            </a:r>
            <a:r>
              <a:rPr lang="en-US" dirty="0"/>
              <a:t>check </a:t>
            </a:r>
            <a:r>
              <a:rPr lang="en-US" dirty="0" smtClean="0"/>
              <a:t>box </a:t>
            </a:r>
            <a:endParaRPr lang="en-US" dirty="0"/>
          </a:p>
        </p:txBody>
      </p:sp>
    </p:spTree>
    <p:extLst>
      <p:ext uri="{BB962C8B-B14F-4D97-AF65-F5344CB8AC3E}">
        <p14:creationId xmlns:p14="http://schemas.microsoft.com/office/powerpoint/2010/main" val="3778678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21</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5-Fig%202-14.jpg"/>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5459"/>
            <a:ext cx="8686800" cy="6014887"/>
          </a:xfrm>
          <a:prstGeom prst="rect">
            <a:avLst/>
          </a:prstGeom>
          <a:noFill/>
          <a:ln>
            <a:noFill/>
          </a:ln>
        </p:spPr>
      </p:pic>
      <p:sp>
        <p:nvSpPr>
          <p:cNvPr id="8" name="Line Callout 1 (Border and Accent Bar) 7"/>
          <p:cNvSpPr/>
          <p:nvPr/>
        </p:nvSpPr>
        <p:spPr>
          <a:xfrm>
            <a:off x="2611191" y="1231046"/>
            <a:ext cx="1579808" cy="689722"/>
          </a:xfrm>
          <a:prstGeom prst="accentBorderCallout1">
            <a:avLst>
              <a:gd name="adj1" fmla="val 18750"/>
              <a:gd name="adj2" fmla="val -8333"/>
              <a:gd name="adj3" fmla="val 3602"/>
              <a:gd name="adj4" fmla="val -5309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button</a:t>
            </a:r>
            <a:endParaRPr lang="en-US" dirty="0"/>
          </a:p>
        </p:txBody>
      </p:sp>
      <p:sp>
        <p:nvSpPr>
          <p:cNvPr id="9" name="Line Callout 1 (Border and Accent Bar) 8"/>
          <p:cNvSpPr/>
          <p:nvPr/>
        </p:nvSpPr>
        <p:spPr>
          <a:xfrm>
            <a:off x="752489" y="3071160"/>
            <a:ext cx="1614004" cy="715679"/>
          </a:xfrm>
          <a:prstGeom prst="accentBorderCallout1">
            <a:avLst>
              <a:gd name="adj1" fmla="val 18750"/>
              <a:gd name="adj2" fmla="val -8333"/>
              <a:gd name="adj3" fmla="val -58642"/>
              <a:gd name="adj4" fmla="val -315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 selected</a:t>
            </a:r>
            <a:endParaRPr lang="en-US" dirty="0"/>
          </a:p>
        </p:txBody>
      </p:sp>
      <p:sp>
        <p:nvSpPr>
          <p:cNvPr id="10" name="Line Callout 1 (Border and Accent Bar) 9"/>
          <p:cNvSpPr/>
          <p:nvPr/>
        </p:nvSpPr>
        <p:spPr>
          <a:xfrm>
            <a:off x="752489" y="1604906"/>
            <a:ext cx="1354428" cy="631723"/>
          </a:xfrm>
          <a:prstGeom prst="accentBorderCallout1">
            <a:avLst>
              <a:gd name="adj1" fmla="val 18750"/>
              <a:gd name="adj2" fmla="val -8333"/>
              <a:gd name="adj3" fmla="val -175040"/>
              <a:gd name="adj4" fmla="val -2285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tab</a:t>
            </a:r>
            <a:endParaRPr lang="en-US" dirty="0"/>
          </a:p>
        </p:txBody>
      </p:sp>
    </p:spTree>
    <p:extLst>
      <p:ext uri="{BB962C8B-B14F-4D97-AF65-F5344CB8AC3E}">
        <p14:creationId xmlns:p14="http://schemas.microsoft.com/office/powerpoint/2010/main" val="281785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22</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sp>
        <p:nvSpPr>
          <p:cNvPr id="6" name="Rectangle 5"/>
          <p:cNvSpPr/>
          <p:nvPr/>
        </p:nvSpPr>
        <p:spPr>
          <a:xfrm>
            <a:off x="428596" y="280416"/>
            <a:ext cx="2124171" cy="523220"/>
          </a:xfrm>
          <a:prstGeom prst="rect">
            <a:avLst/>
          </a:prstGeom>
        </p:spPr>
        <p:txBody>
          <a:bodyPr wrap="none">
            <a:spAutoFit/>
          </a:bodyPr>
          <a:lstStyle/>
          <a:p>
            <a:r>
              <a:rPr lang="en-US" sz="2800" b="1" dirty="0"/>
              <a:t>Checkpoint </a:t>
            </a:r>
            <a:r>
              <a:rPr lang="en-US" sz="2800" b="1" dirty="0" smtClean="0"/>
              <a:t>2</a:t>
            </a:r>
            <a:endParaRPr lang="en-US" sz="2800" b="1" dirty="0"/>
          </a:p>
        </p:txBody>
      </p:sp>
      <p:sp>
        <p:nvSpPr>
          <p:cNvPr id="7" name="Content Placeholder 5"/>
          <p:cNvSpPr txBox="1">
            <a:spLocks/>
          </p:cNvSpPr>
          <p:nvPr/>
        </p:nvSpPr>
        <p:spPr>
          <a:xfrm>
            <a:off x="428596" y="764704"/>
            <a:ext cx="4186238" cy="259228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Clr>
                <a:schemeClr val="accent1"/>
              </a:buClr>
              <a:buSzPct val="80000"/>
              <a:buFont typeface="+mj-lt"/>
              <a:buAutoNum type="arabicParenR" startAt="5"/>
            </a:pPr>
            <a:r>
              <a:rPr lang="en-US" sz="1900" dirty="0"/>
              <a:t>Typical information placed in the footer </a:t>
            </a:r>
            <a:r>
              <a:rPr lang="en-US" sz="1900" dirty="0" smtClean="0"/>
              <a:t>includes</a:t>
            </a:r>
            <a:endParaRPr lang="en-US" sz="1900" dirty="0"/>
          </a:p>
          <a:p>
            <a:pPr marL="693738" lvl="1" indent="-236538">
              <a:buClr>
                <a:schemeClr val="accent1"/>
              </a:buClr>
              <a:buSzPct val="100000"/>
              <a:buFont typeface="+mj-lt"/>
              <a:buAutoNum type="alphaLcPeriod"/>
            </a:pPr>
            <a:r>
              <a:rPr lang="en-US" sz="1900" dirty="0"/>
              <a:t>slide numbers.</a:t>
            </a:r>
          </a:p>
          <a:p>
            <a:pPr marL="693738" lvl="1" indent="-236538">
              <a:buClr>
                <a:schemeClr val="accent1"/>
              </a:buClr>
              <a:buSzPct val="100000"/>
              <a:buFont typeface="+mj-lt"/>
              <a:buAutoNum type="alphaLcPeriod"/>
            </a:pPr>
            <a:r>
              <a:rPr lang="en-US" sz="1900" dirty="0" smtClean="0"/>
              <a:t>slide </a:t>
            </a:r>
            <a:r>
              <a:rPr lang="en-US" sz="1900" dirty="0"/>
              <a:t>titles.</a:t>
            </a:r>
          </a:p>
          <a:p>
            <a:pPr marL="693738" lvl="1" indent="-236538">
              <a:buClr>
                <a:schemeClr val="accent1"/>
              </a:buClr>
              <a:buSzPct val="100000"/>
              <a:buFont typeface="+mj-lt"/>
              <a:buAutoNum type="alphaLcPeriod"/>
            </a:pPr>
            <a:r>
              <a:rPr lang="en-US" sz="1900" dirty="0" smtClean="0"/>
              <a:t>bullet </a:t>
            </a:r>
            <a:r>
              <a:rPr lang="en-US" sz="1900" dirty="0"/>
              <a:t>points.</a:t>
            </a:r>
          </a:p>
          <a:p>
            <a:pPr marL="693738" lvl="1" indent="-236538">
              <a:buClr>
                <a:schemeClr val="accent1"/>
              </a:buClr>
              <a:buSzPct val="100000"/>
              <a:buFont typeface="+mj-lt"/>
              <a:buAutoNum type="alphaLcPeriod"/>
            </a:pPr>
            <a:r>
              <a:rPr lang="en-US" sz="1900" dirty="0" smtClean="0"/>
              <a:t>clip </a:t>
            </a:r>
            <a:r>
              <a:rPr lang="en-US" sz="1900" dirty="0"/>
              <a:t>art.</a:t>
            </a:r>
            <a:endParaRPr lang="en-CA" sz="1900" dirty="0" smtClean="0"/>
          </a:p>
        </p:txBody>
      </p:sp>
      <p:sp>
        <p:nvSpPr>
          <p:cNvPr id="8" name="Content Placeholder 5"/>
          <p:cNvSpPr txBox="1">
            <a:spLocks/>
          </p:cNvSpPr>
          <p:nvPr/>
        </p:nvSpPr>
        <p:spPr>
          <a:xfrm>
            <a:off x="428596"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6075" indent="-346075">
              <a:buFont typeface="+mj-lt"/>
              <a:buAutoNum type="arabicParenR" startAt="6"/>
            </a:pPr>
            <a:r>
              <a:rPr lang="en-US" sz="1900" dirty="0"/>
              <a:t>Footers have this many placeholders by </a:t>
            </a:r>
            <a:r>
              <a:rPr lang="en-US" sz="1900" dirty="0" smtClean="0"/>
              <a:t>default.</a:t>
            </a:r>
            <a:endParaRPr lang="en-US" sz="1900" dirty="0"/>
          </a:p>
          <a:p>
            <a:pPr marL="693738" lvl="1" indent="-236538"/>
            <a:r>
              <a:rPr lang="en-US" sz="1900" dirty="0"/>
              <a:t>two</a:t>
            </a:r>
          </a:p>
          <a:p>
            <a:pPr marL="693738" lvl="1" indent="-236538"/>
            <a:r>
              <a:rPr lang="en-US" sz="1900" dirty="0" smtClean="0"/>
              <a:t>five</a:t>
            </a:r>
            <a:endParaRPr lang="en-US" sz="1900" dirty="0"/>
          </a:p>
          <a:p>
            <a:pPr marL="693738" lvl="1" indent="-236538"/>
            <a:r>
              <a:rPr lang="en-US" sz="1900" dirty="0" smtClean="0"/>
              <a:t>three</a:t>
            </a:r>
            <a:endParaRPr lang="en-US" sz="1900" dirty="0"/>
          </a:p>
          <a:p>
            <a:pPr marL="693738" lvl="1" indent="-236538"/>
            <a:r>
              <a:rPr lang="en-US" sz="1900" dirty="0" smtClean="0"/>
              <a:t>none</a:t>
            </a:r>
            <a:endParaRPr lang="en-CA" sz="1900" dirty="0"/>
          </a:p>
        </p:txBody>
      </p:sp>
      <p:sp>
        <p:nvSpPr>
          <p:cNvPr id="9" name="Content Placeholder 6"/>
          <p:cNvSpPr txBox="1">
            <a:spLocks/>
          </p:cNvSpPr>
          <p:nvPr/>
        </p:nvSpPr>
        <p:spPr>
          <a:xfrm>
            <a:off x="4687858" y="764704"/>
            <a:ext cx="4184651" cy="2592288"/>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Clr>
                <a:schemeClr val="accent1"/>
              </a:buClr>
              <a:buSzPct val="80000"/>
              <a:buFont typeface="+mj-lt"/>
              <a:buAutoNum type="arabicParenR" startAt="7"/>
            </a:pPr>
            <a:r>
              <a:rPr lang="en-US" sz="1900" dirty="0">
                <a:latin typeface="Calibri" pitchFamily="34" charset="0"/>
                <a:cs typeface="Calibri" pitchFamily="34" charset="0"/>
              </a:rPr>
              <a:t>The </a:t>
            </a:r>
            <a:r>
              <a:rPr lang="en-US" sz="1900" i="1" dirty="0">
                <a:latin typeface="Calibri" pitchFamily="34" charset="0"/>
                <a:cs typeface="Calibri" pitchFamily="34" charset="0"/>
              </a:rPr>
              <a:t>Hide Background Graphics </a:t>
            </a:r>
            <a:r>
              <a:rPr lang="en-US" sz="1900" dirty="0">
                <a:latin typeface="Calibri" pitchFamily="34" charset="0"/>
                <a:cs typeface="Calibri" pitchFamily="34" charset="0"/>
              </a:rPr>
              <a:t>check box </a:t>
            </a:r>
            <a:r>
              <a:rPr lang="en-US" sz="1900" dirty="0" smtClean="0">
                <a:latin typeface="Calibri" pitchFamily="34" charset="0"/>
                <a:cs typeface="Calibri" pitchFamily="34" charset="0"/>
              </a:rPr>
              <a:t>is located </a:t>
            </a:r>
            <a:r>
              <a:rPr lang="en-US" sz="1900" dirty="0">
                <a:latin typeface="Calibri" pitchFamily="34" charset="0"/>
                <a:cs typeface="Calibri" pitchFamily="34" charset="0"/>
              </a:rPr>
              <a:t>on </a:t>
            </a:r>
            <a:r>
              <a:rPr lang="en-US" sz="1900" dirty="0" smtClean="0">
                <a:latin typeface="Calibri" pitchFamily="34" charset="0"/>
                <a:cs typeface="Calibri" pitchFamily="34" charset="0"/>
              </a:rPr>
              <a:t>the</a:t>
            </a:r>
            <a:endParaRPr lang="en-US" sz="1900" dirty="0"/>
          </a:p>
          <a:p>
            <a:pPr marL="693738" lvl="1" indent="-236538">
              <a:buClr>
                <a:schemeClr val="accent1"/>
              </a:buClr>
              <a:buFont typeface="+mj-lt"/>
              <a:buAutoNum type="alphaLcPeriod"/>
            </a:pPr>
            <a:r>
              <a:rPr lang="en-US" sz="1900" dirty="0"/>
              <a:t>View tab.</a:t>
            </a:r>
          </a:p>
          <a:p>
            <a:pPr marL="693738" lvl="1" indent="-236538">
              <a:buClr>
                <a:schemeClr val="accent1"/>
              </a:buClr>
              <a:buFont typeface="+mj-lt"/>
              <a:buAutoNum type="alphaLcPeriod"/>
            </a:pPr>
            <a:r>
              <a:rPr lang="en-US" sz="1900" dirty="0" smtClean="0"/>
              <a:t>Insert </a:t>
            </a:r>
            <a:r>
              <a:rPr lang="en-US" sz="1900" dirty="0"/>
              <a:t>tab.</a:t>
            </a:r>
          </a:p>
          <a:p>
            <a:pPr marL="693738" lvl="1" indent="-236538">
              <a:buClr>
                <a:schemeClr val="accent1"/>
              </a:buClr>
              <a:buFont typeface="+mj-lt"/>
              <a:buAutoNum type="alphaLcPeriod"/>
            </a:pPr>
            <a:r>
              <a:rPr lang="en-US" sz="1900" dirty="0" smtClean="0"/>
              <a:t>Slide </a:t>
            </a:r>
            <a:r>
              <a:rPr lang="en-US" sz="1900" dirty="0"/>
              <a:t>Show tab.</a:t>
            </a:r>
          </a:p>
          <a:p>
            <a:pPr marL="693738" lvl="1" indent="-236538">
              <a:buClr>
                <a:schemeClr val="accent1"/>
              </a:buClr>
              <a:buFont typeface="+mj-lt"/>
              <a:buAutoNum type="alphaLcPeriod"/>
            </a:pPr>
            <a:r>
              <a:rPr lang="en-US" sz="1900" dirty="0" smtClean="0"/>
              <a:t>Design </a:t>
            </a:r>
            <a:r>
              <a:rPr lang="en-US" sz="1900" dirty="0"/>
              <a:t>tab.</a:t>
            </a:r>
            <a:endParaRPr lang="en-CA" sz="1900" dirty="0"/>
          </a:p>
        </p:txBody>
      </p:sp>
      <p:sp>
        <p:nvSpPr>
          <p:cNvPr id="10" name="Content Placeholder 5"/>
          <p:cNvSpPr txBox="1">
            <a:spLocks/>
          </p:cNvSpPr>
          <p:nvPr/>
        </p:nvSpPr>
        <p:spPr>
          <a:xfrm>
            <a:off x="4710270" y="3429000"/>
            <a:ext cx="4186238" cy="2880320"/>
          </a:xfrm>
          <a:prstGeom prst="rect">
            <a:avLst/>
          </a:prstGeom>
          <a:solidFill>
            <a:schemeClr val="accent6">
              <a:lumMod val="20000"/>
              <a:lumOff val="80000"/>
            </a:schemeClr>
          </a:solidFill>
          <a:ln>
            <a:solidFill>
              <a:schemeClr val="accent6"/>
            </a:solidFill>
          </a:ln>
          <a:effectLst>
            <a:outerShdw blurRad="50800" dist="38100" dir="5400000" algn="t" rotWithShape="0">
              <a:prstClr val="black">
                <a:alpha val="40000"/>
              </a:prstClr>
            </a:outerShdw>
          </a:effectLst>
        </p:spPr>
        <p:txBody>
          <a:bodyPr vert="horz" lIns="91440" tIns="45720" rIns="91440" bIns="45720" rtlCol="0">
            <a:noAutofit/>
          </a:bodyPr>
          <a:lstStyle>
            <a:lvl1pPr marL="457200" indent="-457200" algn="l" defTabSz="914400" rtl="0" eaLnBrk="1" fontAlgn="base" latinLnBrk="0" hangingPunct="1">
              <a:spcBef>
                <a:spcPct val="20000"/>
              </a:spcBef>
              <a:spcAft>
                <a:spcPct val="0"/>
              </a:spcAft>
              <a:buClr>
                <a:srgbClr val="336699"/>
              </a:buClr>
              <a:buSzPct val="80000"/>
              <a:buFont typeface="+mj-lt"/>
              <a:buAutoNum type="arabicParenR"/>
              <a:defRPr lang="en-US" sz="2000" kern="1200" dirty="0" smtClean="0">
                <a:solidFill>
                  <a:schemeClr val="tx1"/>
                </a:solidFill>
                <a:latin typeface="Calibri" pitchFamily="34" charset="0"/>
                <a:ea typeface="+mn-ea"/>
                <a:cs typeface="Calibri" pitchFamily="34" charset="0"/>
              </a:defRPr>
            </a:lvl1pPr>
            <a:lvl2pPr marL="914400" indent="-457200" algn="l" defTabSz="914400" rtl="0" eaLnBrk="1" fontAlgn="base" latinLnBrk="0" hangingPunct="1">
              <a:spcBef>
                <a:spcPct val="20000"/>
              </a:spcBef>
              <a:spcAft>
                <a:spcPct val="0"/>
              </a:spcAft>
              <a:buClr>
                <a:srgbClr val="336699"/>
              </a:buClr>
              <a:buFont typeface="+mj-lt"/>
              <a:buAutoNum type="alphaLcPeriod"/>
              <a:defRPr lang="en-US" sz="1800" kern="1200" dirty="0" smtClean="0">
                <a:solidFill>
                  <a:schemeClr val="tx1"/>
                </a:solidFill>
                <a:latin typeface="Calibri" pitchFamily="34" charset="0"/>
                <a:ea typeface="+mn-ea"/>
                <a:cs typeface="Calibri" pitchFamily="34" charset="0"/>
              </a:defRPr>
            </a:lvl2pPr>
            <a:lvl3pPr marL="1257300" indent="-342900" algn="l" defTabSz="914400" rtl="0" eaLnBrk="1" fontAlgn="base" latinLnBrk="0" hangingPunct="1">
              <a:spcBef>
                <a:spcPct val="20000"/>
              </a:spcBef>
              <a:spcAft>
                <a:spcPct val="0"/>
              </a:spcAft>
              <a:buClr>
                <a:srgbClr val="336699"/>
              </a:buClr>
              <a:buFont typeface="+mj-lt"/>
              <a:buAutoNum type="arabicPeriod"/>
              <a:defRPr lang="en-US" sz="1800" kern="1200" dirty="0" smtClean="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6075" indent="-346075">
              <a:buFont typeface="+mj-lt"/>
              <a:buAutoNum type="arabicParenR" startAt="8"/>
            </a:pPr>
            <a:r>
              <a:rPr lang="en-US" sz="1900" dirty="0"/>
              <a:t>Additional masters are created any time </a:t>
            </a:r>
            <a:r>
              <a:rPr lang="en-US" sz="1900" dirty="0" smtClean="0"/>
              <a:t>you</a:t>
            </a:r>
            <a:endParaRPr lang="en-US" sz="1900" dirty="0"/>
          </a:p>
          <a:p>
            <a:pPr marL="693738" lvl="1" indent="-236538"/>
            <a:r>
              <a:rPr lang="en-US" sz="1900" dirty="0"/>
              <a:t>apply a design to slides.</a:t>
            </a:r>
          </a:p>
          <a:p>
            <a:pPr marL="693738" lvl="1" indent="-236538"/>
            <a:r>
              <a:rPr lang="en-US" sz="1900" dirty="0" smtClean="0"/>
              <a:t>insert </a:t>
            </a:r>
            <a:r>
              <a:rPr lang="en-US" sz="1900" dirty="0"/>
              <a:t>a graphic on a slide.</a:t>
            </a:r>
          </a:p>
          <a:p>
            <a:pPr marL="693738" lvl="1" indent="-236538"/>
            <a:r>
              <a:rPr lang="en-US" sz="1900" dirty="0" smtClean="0"/>
              <a:t>format </a:t>
            </a:r>
            <a:r>
              <a:rPr lang="en-US" sz="1900" dirty="0"/>
              <a:t>text on a slide.</a:t>
            </a:r>
          </a:p>
          <a:p>
            <a:pPr marL="693738" lvl="1" indent="-236538"/>
            <a:r>
              <a:rPr lang="en-US" sz="1900" dirty="0" smtClean="0"/>
              <a:t>All </a:t>
            </a:r>
            <a:r>
              <a:rPr lang="en-US" sz="1900" dirty="0"/>
              <a:t>of the above</a:t>
            </a:r>
            <a:endParaRPr lang="en-CA" sz="1900" dirty="0"/>
          </a:p>
        </p:txBody>
      </p:sp>
      <p:sp>
        <p:nvSpPr>
          <p:cNvPr id="11" name="TextBox 10"/>
          <p:cNvSpPr txBox="1"/>
          <p:nvPr/>
        </p:nvSpPr>
        <p:spPr>
          <a:xfrm>
            <a:off x="3347864" y="3021651"/>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2" name="TextBox 11"/>
          <p:cNvSpPr txBox="1"/>
          <p:nvPr/>
        </p:nvSpPr>
        <p:spPr>
          <a:xfrm>
            <a:off x="3305030" y="5990396"/>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3" name="TextBox 12"/>
          <p:cNvSpPr txBox="1"/>
          <p:nvPr/>
        </p:nvSpPr>
        <p:spPr>
          <a:xfrm>
            <a:off x="7592092" y="3018987"/>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4" name="TextBox 13"/>
          <p:cNvSpPr txBox="1"/>
          <p:nvPr/>
        </p:nvSpPr>
        <p:spPr>
          <a:xfrm>
            <a:off x="7592092" y="5667358"/>
            <a:ext cx="1266970" cy="318924"/>
          </a:xfrm>
          <a:prstGeom prst="rect">
            <a:avLst/>
          </a:prstGeom>
          <a:solidFill>
            <a:schemeClr val="accent6">
              <a:lumMod val="20000"/>
              <a:lumOff val="80000"/>
            </a:schemeClr>
          </a:solidFill>
          <a:ln>
            <a:solidFill>
              <a:schemeClr val="accent6"/>
            </a:solidFill>
          </a:ln>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accent6"/>
                </a:solidFill>
              </a:rPr>
              <a:t>Answer</a:t>
            </a:r>
            <a:endParaRPr lang="en-CA" sz="1600" dirty="0">
              <a:solidFill>
                <a:schemeClr val="accent6"/>
              </a:solidFill>
            </a:endParaRPr>
          </a:p>
        </p:txBody>
      </p:sp>
      <p:sp>
        <p:nvSpPr>
          <p:cNvPr id="15" name="TextBox 14"/>
          <p:cNvSpPr txBox="1"/>
          <p:nvPr/>
        </p:nvSpPr>
        <p:spPr>
          <a:xfrm>
            <a:off x="7592092" y="5990396"/>
            <a:ext cx="1266970" cy="318924"/>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lIns="36000" tIns="36000" rIns="36000" bIns="36000" rtlCol="0">
            <a:spAutoFit/>
          </a:bodyPr>
          <a:lstStyle>
            <a:defPPr>
              <a:defRPr lang="en-US"/>
            </a:defPPr>
            <a:lvl1pPr>
              <a:defRPr sz="2000">
                <a:solidFill>
                  <a:srgbClr val="18338A"/>
                </a:solidFill>
                <a:latin typeface="Calibri" pitchFamily="34" charset="0"/>
                <a:cs typeface="Calibri" pitchFamily="34" charset="0"/>
              </a:defRPr>
            </a:lvl1pPr>
          </a:lstStyle>
          <a:p>
            <a:pPr algn="ctr"/>
            <a:r>
              <a:rPr lang="en-CA" sz="1600" dirty="0" smtClean="0">
                <a:solidFill>
                  <a:schemeClr val="bg1"/>
                </a:solidFill>
              </a:rPr>
              <a:t>Next  Slide</a:t>
            </a:r>
            <a:endParaRPr lang="en-CA" sz="1600" dirty="0">
              <a:solidFill>
                <a:schemeClr val="bg1"/>
              </a:solidFill>
            </a:endParaRPr>
          </a:p>
        </p:txBody>
      </p:sp>
    </p:spTree>
    <p:extLst>
      <p:ext uri="{BB962C8B-B14F-4D97-AF65-F5344CB8AC3E}">
        <p14:creationId xmlns:p14="http://schemas.microsoft.com/office/powerpoint/2010/main" val="19670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1"/>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1" end="1"/>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2"/>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8">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3"/>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9">
                                            <p:txEl>
                                              <p:pRg st="2" end="2"/>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4"/>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1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8717" y="283328"/>
            <a:ext cx="9144000" cy="769441"/>
          </a:xfrm>
          <a:prstGeom prst="rect">
            <a:avLst/>
          </a:prstGeom>
          <a:noFill/>
        </p:spPr>
        <p:txBody>
          <a:bodyPr wrap="square" rtlCol="0">
            <a:spAutoFit/>
          </a:bodyPr>
          <a:lstStyle/>
          <a:p>
            <a:pPr algn="ctr"/>
            <a:r>
              <a:rPr lang="en-US" sz="4400" b="1" dirty="0" smtClean="0"/>
              <a:t>Tasks Summary</a:t>
            </a:r>
            <a:endParaRPr lang="en-US" sz="44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23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282" y="2049518"/>
            <a:ext cx="6858002" cy="364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86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59423"/>
            <a:ext cx="9144000" cy="6858000"/>
          </a:xfrm>
          <a:prstGeom prst="rect">
            <a:avLst/>
          </a:prstGeom>
        </p:spPr>
      </p:pic>
      <p:sp>
        <p:nvSpPr>
          <p:cNvPr id="7" name="TextBox 6"/>
          <p:cNvSpPr txBox="1"/>
          <p:nvPr/>
        </p:nvSpPr>
        <p:spPr>
          <a:xfrm>
            <a:off x="0" y="278673"/>
            <a:ext cx="9144000" cy="769441"/>
          </a:xfrm>
          <a:prstGeom prst="rect">
            <a:avLst/>
          </a:prstGeom>
          <a:noFill/>
        </p:spPr>
        <p:txBody>
          <a:bodyPr wrap="square" rtlCol="0">
            <a:spAutoFit/>
          </a:bodyPr>
          <a:lstStyle/>
          <a:p>
            <a:pPr algn="ctr"/>
            <a:r>
              <a:rPr lang="en-US" sz="4400" b="1" dirty="0"/>
              <a:t>Skills You Learn</a:t>
            </a:r>
          </a:p>
        </p:txBody>
      </p:sp>
      <p:sp>
        <p:nvSpPr>
          <p:cNvPr id="3" name="Slide Number Placeholder 2"/>
          <p:cNvSpPr>
            <a:spLocks noGrp="1"/>
          </p:cNvSpPr>
          <p:nvPr>
            <p:ph type="sldNum" sz="quarter" idx="12"/>
          </p:nvPr>
        </p:nvSpPr>
        <p:spPr/>
        <p:txBody>
          <a:bodyPr/>
          <a:lstStyle/>
          <a:p>
            <a:fld id="{C1881F87-F1D1-4E82-B161-792A900F0BBC}" type="slidenum">
              <a:rPr lang="en-US" smtClean="0"/>
              <a:pPr/>
              <a:t>3</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4" name="Rectangle 3"/>
          <p:cNvSpPr/>
          <p:nvPr/>
        </p:nvSpPr>
        <p:spPr>
          <a:xfrm>
            <a:off x="899107" y="1668010"/>
            <a:ext cx="7233139" cy="3354765"/>
          </a:xfrm>
          <a:prstGeom prst="rect">
            <a:avLst/>
          </a:prstGeom>
        </p:spPr>
        <p:txBody>
          <a:bodyPr wrap="square">
            <a:spAutoFit/>
          </a:bodyPr>
          <a:lstStyle/>
          <a:p>
            <a:pPr marL="457200" indent="-457200">
              <a:spcBef>
                <a:spcPts val="600"/>
              </a:spcBef>
              <a:buFont typeface="Arial" pitchFamily="34" charset="0"/>
              <a:buChar char="•"/>
            </a:pPr>
            <a:r>
              <a:rPr lang="en-US" sz="3200" dirty="0" smtClean="0"/>
              <a:t>Change </a:t>
            </a:r>
            <a:r>
              <a:rPr lang="en-US" sz="3200" dirty="0"/>
              <a:t>formatting in Slide Master View</a:t>
            </a:r>
          </a:p>
          <a:p>
            <a:pPr marL="457200" indent="-457200">
              <a:spcBef>
                <a:spcPts val="600"/>
              </a:spcBef>
              <a:buFont typeface="Arial" pitchFamily="34" charset="0"/>
              <a:buChar char="•"/>
            </a:pPr>
            <a:r>
              <a:rPr lang="en-US" sz="3200" dirty="0" smtClean="0"/>
              <a:t>Insert </a:t>
            </a:r>
            <a:r>
              <a:rPr lang="en-US" sz="3200" dirty="0"/>
              <a:t>a graphic in Slide Master View</a:t>
            </a:r>
          </a:p>
          <a:p>
            <a:pPr marL="457200" indent="-457200">
              <a:spcBef>
                <a:spcPts val="600"/>
              </a:spcBef>
              <a:buFont typeface="Arial" pitchFamily="34" charset="0"/>
              <a:buChar char="•"/>
            </a:pPr>
            <a:r>
              <a:rPr lang="en-US" sz="3200" dirty="0" smtClean="0"/>
              <a:t>Add </a:t>
            </a:r>
            <a:r>
              <a:rPr lang="en-US" sz="3200" dirty="0"/>
              <a:t>a footer in a Slide Master</a:t>
            </a:r>
          </a:p>
          <a:p>
            <a:pPr marL="457200" indent="-457200">
              <a:spcBef>
                <a:spcPts val="600"/>
              </a:spcBef>
              <a:buFont typeface="Arial" pitchFamily="34" charset="0"/>
              <a:buChar char="•"/>
            </a:pPr>
            <a:r>
              <a:rPr lang="en-US" sz="3200" dirty="0" smtClean="0"/>
              <a:t>Hide </a:t>
            </a:r>
            <a:r>
              <a:rPr lang="en-US" sz="3200" dirty="0"/>
              <a:t>a Slide Master element on a slide</a:t>
            </a:r>
          </a:p>
          <a:p>
            <a:pPr marL="457200" indent="-457200">
              <a:spcBef>
                <a:spcPts val="600"/>
              </a:spcBef>
              <a:buFont typeface="Arial" pitchFamily="34" charset="0"/>
              <a:buChar char="•"/>
            </a:pPr>
            <a:r>
              <a:rPr lang="en-US" sz="3200" dirty="0" smtClean="0"/>
              <a:t>Add </a:t>
            </a:r>
            <a:r>
              <a:rPr lang="en-US" sz="3200" dirty="0"/>
              <a:t>a header in the Handouts Master and print a handout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72518"/>
            <a:ext cx="9143999" cy="646331"/>
          </a:xfrm>
          <a:prstGeom prst="rect">
            <a:avLst/>
          </a:prstGeom>
          <a:noFill/>
        </p:spPr>
        <p:txBody>
          <a:bodyPr wrap="square" rtlCol="0">
            <a:spAutoFit/>
          </a:bodyPr>
          <a:lstStyle/>
          <a:p>
            <a:pPr algn="ctr"/>
            <a:r>
              <a:rPr lang="en-US" sz="3600" b="1" dirty="0"/>
              <a:t>Skill 1: Change Formatting in Slide Master View</a:t>
            </a:r>
          </a:p>
        </p:txBody>
      </p:sp>
      <p:sp>
        <p:nvSpPr>
          <p:cNvPr id="3" name="Slide Number Placeholder 2"/>
          <p:cNvSpPr>
            <a:spLocks noGrp="1"/>
          </p:cNvSpPr>
          <p:nvPr>
            <p:ph type="sldNum" sz="quarter" idx="12"/>
          </p:nvPr>
        </p:nvSpPr>
        <p:spPr/>
        <p:txBody>
          <a:bodyPr/>
          <a:lstStyle/>
          <a:p>
            <a:fld id="{C1881F87-F1D1-4E82-B161-792A900F0BBC}" type="slidenum">
              <a:rPr lang="en-US" smtClean="0"/>
              <a:pPr/>
              <a:t>4</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766292" y="1343520"/>
            <a:ext cx="7611415" cy="4324261"/>
          </a:xfrm>
          <a:prstGeom prst="rect">
            <a:avLst/>
          </a:prstGeom>
        </p:spPr>
        <p:txBody>
          <a:bodyPr wrap="square">
            <a:spAutoFit/>
          </a:bodyPr>
          <a:lstStyle/>
          <a:p>
            <a:pPr marL="342900" indent="-342900">
              <a:buFont typeface="Arial" pitchFamily="34" charset="0"/>
              <a:buChar char="•"/>
            </a:pPr>
            <a:r>
              <a:rPr lang="en-US" sz="2800" dirty="0" smtClean="0"/>
              <a:t>Click </a:t>
            </a:r>
            <a:r>
              <a:rPr lang="en-US" sz="2800" dirty="0"/>
              <a:t>the View tab.</a:t>
            </a:r>
          </a:p>
          <a:p>
            <a:pPr marL="342900" indent="-342900">
              <a:buFont typeface="Arial" pitchFamily="34" charset="0"/>
              <a:buChar char="•"/>
            </a:pPr>
            <a:r>
              <a:rPr lang="en-US" sz="2800" dirty="0" smtClean="0"/>
              <a:t>Click </a:t>
            </a:r>
            <a:r>
              <a:rPr lang="en-US" sz="2800" dirty="0"/>
              <a:t>the Slide Master button in the Master Views group.</a:t>
            </a:r>
          </a:p>
          <a:p>
            <a:pPr marL="342900" indent="-342900">
              <a:buFont typeface="Arial" pitchFamily="34" charset="0"/>
              <a:buChar char="•"/>
            </a:pPr>
            <a:r>
              <a:rPr lang="en-US" sz="2800" dirty="0" smtClean="0"/>
              <a:t>Click </a:t>
            </a:r>
            <a:r>
              <a:rPr lang="en-US" sz="2800" dirty="0"/>
              <a:t>the top (and largest) slide layout thumbnail in the slide </a:t>
            </a:r>
            <a:r>
              <a:rPr lang="en-US" sz="2800" dirty="0" smtClean="0"/>
              <a:t>layout thumbnail </a:t>
            </a:r>
            <a:r>
              <a:rPr lang="en-US" sz="2800" dirty="0"/>
              <a:t>pane (</a:t>
            </a:r>
            <a:r>
              <a:rPr lang="en-US" sz="2800" i="1" dirty="0"/>
              <a:t>Office Theme Slide Master</a:t>
            </a:r>
            <a:r>
              <a:rPr lang="en-US" sz="2800" dirty="0"/>
              <a:t>). This </a:t>
            </a:r>
            <a:r>
              <a:rPr lang="en-US" sz="2800" dirty="0" smtClean="0"/>
              <a:t>action </a:t>
            </a:r>
            <a:r>
              <a:rPr lang="en-US" sz="2800" dirty="0"/>
              <a:t>displays the </a:t>
            </a:r>
            <a:r>
              <a:rPr lang="en-US" sz="2800" dirty="0" smtClean="0"/>
              <a:t>slide master </a:t>
            </a:r>
            <a:r>
              <a:rPr lang="en-US" sz="2800" dirty="0"/>
              <a:t>layout in the Slide pane.</a:t>
            </a:r>
          </a:p>
          <a:p>
            <a:pPr marL="342900" indent="-342900">
              <a:buFont typeface="Arial" pitchFamily="34" charset="0"/>
              <a:buChar char="•"/>
            </a:pPr>
            <a:r>
              <a:rPr lang="en-US" sz="2800" dirty="0" smtClean="0"/>
              <a:t>Click </a:t>
            </a:r>
            <a:r>
              <a:rPr lang="en-US" sz="2800" dirty="0"/>
              <a:t>on the title placeholder and select the placeholder text </a:t>
            </a:r>
            <a:r>
              <a:rPr lang="en-US" sz="2800" i="1" dirty="0" smtClean="0"/>
              <a:t>Click </a:t>
            </a:r>
            <a:r>
              <a:rPr lang="en-US" sz="2800" i="1" dirty="0"/>
              <a:t>to </a:t>
            </a:r>
            <a:r>
              <a:rPr lang="en-US" sz="2800" i="1" dirty="0" smtClean="0"/>
              <a:t>edit Master </a:t>
            </a:r>
            <a:r>
              <a:rPr lang="en-US" sz="2800" i="1" dirty="0"/>
              <a:t>title style</a:t>
            </a:r>
            <a:r>
              <a:rPr lang="en-US" sz="2800" dirty="0"/>
              <a:t>.</a:t>
            </a:r>
            <a:endParaRPr lang="en-US" sz="2300" dirty="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109180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0" y="372518"/>
            <a:ext cx="9143999" cy="584775"/>
          </a:xfrm>
          <a:prstGeom prst="rect">
            <a:avLst/>
          </a:prstGeom>
          <a:noFill/>
        </p:spPr>
        <p:txBody>
          <a:bodyPr wrap="square" rtlCol="0">
            <a:spAutoFit/>
          </a:bodyPr>
          <a:lstStyle/>
          <a:p>
            <a:pPr algn="ctr"/>
            <a:r>
              <a:rPr lang="en-US" sz="3200" b="1" dirty="0"/>
              <a:t>Skill 1: Change Formatting in Slide Master </a:t>
            </a:r>
            <a:r>
              <a:rPr lang="en-US" sz="3200" b="1" dirty="0" smtClean="0"/>
              <a:t>View, cont.</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5</a:t>
            </a:fld>
            <a:endParaRPr lang="en-US"/>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766292" y="1343520"/>
            <a:ext cx="7611415" cy="3539430"/>
          </a:xfrm>
          <a:prstGeom prst="rect">
            <a:avLst/>
          </a:prstGeom>
        </p:spPr>
        <p:txBody>
          <a:bodyPr wrap="square">
            <a:spAutoFit/>
          </a:bodyPr>
          <a:lstStyle/>
          <a:p>
            <a:pPr marL="342900" indent="-342900">
              <a:buFont typeface="Arial" pitchFamily="34" charset="0"/>
              <a:buChar char="•"/>
            </a:pPr>
            <a:r>
              <a:rPr lang="en-US" sz="2800" dirty="0" smtClean="0"/>
              <a:t>Click </a:t>
            </a:r>
            <a:r>
              <a:rPr lang="en-US" sz="2800" dirty="0"/>
              <a:t>the Home tab.</a:t>
            </a:r>
          </a:p>
          <a:p>
            <a:pPr marL="342900" indent="-342900">
              <a:buFont typeface="Arial" pitchFamily="34" charset="0"/>
              <a:buChar char="•"/>
            </a:pPr>
            <a:r>
              <a:rPr lang="en-US" sz="2800" dirty="0" smtClean="0"/>
              <a:t>Click </a:t>
            </a:r>
            <a:r>
              <a:rPr lang="en-US" sz="2800" dirty="0"/>
              <a:t>the arrow in the </a:t>
            </a:r>
            <a:r>
              <a:rPr lang="en-US" sz="2800" i="1" dirty="0"/>
              <a:t>Font </a:t>
            </a:r>
            <a:r>
              <a:rPr lang="en-US" sz="2800" dirty="0"/>
              <a:t>option box in the Font group.</a:t>
            </a:r>
          </a:p>
          <a:p>
            <a:pPr marL="342900" indent="-342900">
              <a:buFont typeface="Arial" pitchFamily="34" charset="0"/>
              <a:buChar char="•"/>
            </a:pPr>
            <a:r>
              <a:rPr lang="en-US" sz="2800" dirty="0" smtClean="0"/>
              <a:t>Click the appropriate font in </a:t>
            </a:r>
            <a:r>
              <a:rPr lang="en-US" sz="2800" dirty="0"/>
              <a:t>the drop-down gallery.</a:t>
            </a:r>
          </a:p>
          <a:p>
            <a:pPr marL="342900" indent="-342900">
              <a:buFont typeface="Arial" pitchFamily="34" charset="0"/>
              <a:buChar char="•"/>
            </a:pPr>
            <a:r>
              <a:rPr lang="en-US" sz="2800" dirty="0" smtClean="0"/>
              <a:t>Click </a:t>
            </a:r>
            <a:r>
              <a:rPr lang="en-US" sz="2800" dirty="0"/>
              <a:t>the Slide Master tab.</a:t>
            </a:r>
          </a:p>
          <a:p>
            <a:pPr marL="342900" indent="-342900">
              <a:buFont typeface="Arial" pitchFamily="34" charset="0"/>
              <a:buChar char="•"/>
            </a:pPr>
            <a:r>
              <a:rPr lang="en-US" sz="2800" dirty="0" smtClean="0"/>
              <a:t>Click </a:t>
            </a:r>
            <a:r>
              <a:rPr lang="en-US" sz="2800" dirty="0"/>
              <a:t>the Close Master View button to return to Normal view</a:t>
            </a:r>
            <a:r>
              <a:rPr lang="en-US" sz="2800" dirty="0" smtClean="0"/>
              <a:t>.</a:t>
            </a:r>
            <a:endParaRPr lang="en-US" sz="2300" dirty="0"/>
          </a:p>
        </p:txBody>
      </p:sp>
    </p:spTree>
    <p:extLst>
      <p:ext uri="{BB962C8B-B14F-4D97-AF65-F5344CB8AC3E}">
        <p14:creationId xmlns:p14="http://schemas.microsoft.com/office/powerpoint/2010/main" val="232591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6</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1-Fig%202-2.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82238"/>
          </a:xfrm>
          <a:prstGeom prst="rect">
            <a:avLst/>
          </a:prstGeom>
          <a:noFill/>
          <a:ln>
            <a:noFill/>
          </a:ln>
        </p:spPr>
      </p:pic>
      <p:sp>
        <p:nvSpPr>
          <p:cNvPr id="7" name="Line Callout 1 (Border and Accent Bar) 6"/>
          <p:cNvSpPr/>
          <p:nvPr/>
        </p:nvSpPr>
        <p:spPr>
          <a:xfrm>
            <a:off x="4572000" y="152400"/>
            <a:ext cx="1565030" cy="762000"/>
          </a:xfrm>
          <a:prstGeom prst="accentBorderCallout1">
            <a:avLst>
              <a:gd name="adj1" fmla="val 18750"/>
              <a:gd name="adj2" fmla="val -8333"/>
              <a:gd name="adj3" fmla="val 20448"/>
              <a:gd name="adj4" fmla="val -47736"/>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 Click the View tab.</a:t>
            </a:r>
            <a:endParaRPr lang="en-US" sz="1600" dirty="0"/>
          </a:p>
        </p:txBody>
      </p:sp>
      <p:sp>
        <p:nvSpPr>
          <p:cNvPr id="8" name="Line Callout 1 (Border and Accent Bar) 7"/>
          <p:cNvSpPr/>
          <p:nvPr/>
        </p:nvSpPr>
        <p:spPr>
          <a:xfrm>
            <a:off x="2303583" y="844062"/>
            <a:ext cx="1877054" cy="762000"/>
          </a:xfrm>
          <a:prstGeom prst="accentBorderCallout1">
            <a:avLst>
              <a:gd name="adj1" fmla="val 18750"/>
              <a:gd name="adj2" fmla="val -8333"/>
              <a:gd name="adj3" fmla="val -8836"/>
              <a:gd name="adj4" fmla="val -41017"/>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Click the Slide Master button.</a:t>
            </a:r>
            <a:endParaRPr lang="en-US" sz="1600" dirty="0"/>
          </a:p>
        </p:txBody>
      </p:sp>
      <p:sp>
        <p:nvSpPr>
          <p:cNvPr id="2" name="Line Callout 1 (Border and Accent Bar) 1"/>
          <p:cNvSpPr/>
          <p:nvPr/>
        </p:nvSpPr>
        <p:spPr>
          <a:xfrm>
            <a:off x="2401908" y="1998993"/>
            <a:ext cx="3557458" cy="1430007"/>
          </a:xfrm>
          <a:prstGeom prst="accentBorderCallout1">
            <a:avLst>
              <a:gd name="adj1" fmla="val 18750"/>
              <a:gd name="adj2" fmla="val -8333"/>
              <a:gd name="adj3" fmla="val -15212"/>
              <a:gd name="adj4" fmla="val -47768"/>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 Click </a:t>
            </a:r>
            <a:r>
              <a:rPr lang="en-US" dirty="0"/>
              <a:t>the top (and largest) slide layout thumbnail in the slide layout thumbnail pane (Office Theme Slide Master</a:t>
            </a:r>
            <a:r>
              <a:rPr lang="en-US" dirty="0" smtClean="0"/>
              <a:t>).</a:t>
            </a:r>
            <a:endParaRPr lang="en-US" dirty="0"/>
          </a:p>
        </p:txBody>
      </p:sp>
    </p:spTree>
    <p:extLst>
      <p:ext uri="{BB962C8B-B14F-4D97-AF65-F5344CB8AC3E}">
        <p14:creationId xmlns:p14="http://schemas.microsoft.com/office/powerpoint/2010/main" val="355205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lank.jpg"/>
          <p:cNvPicPr>
            <a:picLocks noChangeAspect="1"/>
          </p:cNvPicPr>
          <p:nvPr/>
        </p:nvPicPr>
        <p:blipFill>
          <a:blip r:embed="rId3"/>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C1881F87-F1D1-4E82-B161-792A900F0BBC}" type="slidenum">
              <a:rPr lang="en-US" smtClean="0"/>
              <a:pPr/>
              <a:t>7</a:t>
            </a:fld>
            <a:endParaRPr lang="en-US"/>
          </a:p>
        </p:txBody>
      </p:sp>
      <p:sp>
        <p:nvSpPr>
          <p:cNvPr id="5" name="Date Placeholder 5"/>
          <p:cNvSpPr>
            <a:spLocks noGrp="1"/>
          </p:cNvSpPr>
          <p:nvPr>
            <p:ph type="ftr" sz="quarter" idx="11"/>
          </p:nvPr>
        </p:nvSpPr>
        <p:spPr>
          <a:xfrm>
            <a:off x="0" y="6382238"/>
            <a:ext cx="2895600" cy="365125"/>
          </a:xfrm>
        </p:spPr>
        <p:txBody>
          <a:bodyPr/>
          <a:lstStyle/>
          <a:p>
            <a:r>
              <a:rPr lang="en-US" dirty="0"/>
              <a:t>© Paradigm Publishing, Inc.</a:t>
            </a:r>
          </a:p>
        </p:txBody>
      </p:sp>
      <p:pic>
        <p:nvPicPr>
          <p:cNvPr id="6" name="Picture 5" descr="ftp://ftp.emcp.com/GuidelinesOfc2010/ScreenCaptures-andPDFs/M8%20MSPowerPoint2010/M8-C2/PT2-Sk1-Fig%202-3.jpg"/>
          <p:cNvPicPr/>
          <p:nvPr/>
        </p:nvPicPr>
        <p:blipFill>
          <a:blip r:embed="rId4">
            <a:extLst>
              <a:ext uri="{28A0092B-C50C-407E-A947-70E740481C1C}">
                <a14:useLocalDpi xmlns:a14="http://schemas.microsoft.com/office/drawing/2010/main" val="0"/>
              </a:ext>
            </a:extLst>
          </a:blip>
          <a:srcRect/>
          <a:stretch>
            <a:fillRect/>
          </a:stretch>
        </p:blipFill>
        <p:spPr bwMode="auto">
          <a:xfrm>
            <a:off x="0" y="25888"/>
            <a:ext cx="9144000" cy="6356350"/>
          </a:xfrm>
          <a:prstGeom prst="rect">
            <a:avLst/>
          </a:prstGeom>
          <a:noFill/>
          <a:ln>
            <a:noFill/>
          </a:ln>
        </p:spPr>
      </p:pic>
      <p:sp>
        <p:nvSpPr>
          <p:cNvPr id="7" name="Line Callout 1 (Border and Accent Bar) 6"/>
          <p:cNvSpPr/>
          <p:nvPr/>
        </p:nvSpPr>
        <p:spPr>
          <a:xfrm>
            <a:off x="1605895" y="888505"/>
            <a:ext cx="1499912" cy="616834"/>
          </a:xfrm>
          <a:prstGeom prst="accentBorderCallout1">
            <a:avLst>
              <a:gd name="adj1" fmla="val 18750"/>
              <a:gd name="adj2" fmla="val -8333"/>
              <a:gd name="adj3" fmla="val -73755"/>
              <a:gd name="adj4" fmla="val -2130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Home tab</a:t>
            </a:r>
            <a:endParaRPr lang="en-US" dirty="0"/>
          </a:p>
        </p:txBody>
      </p:sp>
      <p:sp>
        <p:nvSpPr>
          <p:cNvPr id="8" name="Line Callout 1 (Border and Accent Bar) 7"/>
          <p:cNvSpPr/>
          <p:nvPr/>
        </p:nvSpPr>
        <p:spPr>
          <a:xfrm>
            <a:off x="4037772" y="495023"/>
            <a:ext cx="2515427" cy="701899"/>
          </a:xfrm>
          <a:prstGeom prst="accentBorderCallout1">
            <a:avLst>
              <a:gd name="adj1" fmla="val 18750"/>
              <a:gd name="adj2" fmla="val -8333"/>
              <a:gd name="adj3" fmla="val 18638"/>
              <a:gd name="adj4" fmla="val -51964"/>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drop-down arrow</a:t>
            </a:r>
            <a:endParaRPr lang="en-US" dirty="0"/>
          </a:p>
        </p:txBody>
      </p:sp>
      <p:sp>
        <p:nvSpPr>
          <p:cNvPr id="9" name="Line Callout 1 (Border and Accent Bar) 8"/>
          <p:cNvSpPr/>
          <p:nvPr/>
        </p:nvSpPr>
        <p:spPr>
          <a:xfrm>
            <a:off x="4348766" y="2323972"/>
            <a:ext cx="2204434" cy="880091"/>
          </a:xfrm>
          <a:prstGeom prst="accentBorderCallout1">
            <a:avLst>
              <a:gd name="adj1" fmla="val 18750"/>
              <a:gd name="adj2" fmla="val -8333"/>
              <a:gd name="adj3" fmla="val -25707"/>
              <a:gd name="adj4" fmla="val -43101"/>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drop-down gallery</a:t>
            </a:r>
            <a:endParaRPr lang="en-US" dirty="0"/>
          </a:p>
        </p:txBody>
      </p:sp>
    </p:spTree>
    <p:extLst>
      <p:ext uri="{BB962C8B-B14F-4D97-AF65-F5344CB8AC3E}">
        <p14:creationId xmlns:p14="http://schemas.microsoft.com/office/powerpoint/2010/main" val="18943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24956" y="0"/>
            <a:ext cx="9144000" cy="6858000"/>
          </a:xfrm>
          <a:prstGeom prst="rect">
            <a:avLst/>
          </a:prstGeom>
        </p:spPr>
      </p:pic>
      <p:sp>
        <p:nvSpPr>
          <p:cNvPr id="7" name="TextBox 6"/>
          <p:cNvSpPr txBox="1"/>
          <p:nvPr/>
        </p:nvSpPr>
        <p:spPr>
          <a:xfrm>
            <a:off x="-24956" y="399091"/>
            <a:ext cx="9144000" cy="646331"/>
          </a:xfrm>
          <a:prstGeom prst="rect">
            <a:avLst/>
          </a:prstGeom>
          <a:noFill/>
        </p:spPr>
        <p:txBody>
          <a:bodyPr wrap="square" rtlCol="0">
            <a:spAutoFit/>
          </a:bodyPr>
          <a:lstStyle/>
          <a:p>
            <a:pPr algn="ctr"/>
            <a:r>
              <a:rPr lang="en-US" sz="3600" b="1" dirty="0"/>
              <a:t>Skill </a:t>
            </a:r>
            <a:r>
              <a:rPr lang="en-US" sz="3600" b="1" dirty="0" smtClean="0"/>
              <a:t>2</a:t>
            </a:r>
            <a:r>
              <a:rPr lang="en-US" sz="3600" b="1" dirty="0"/>
              <a:t>: Insert a Graphic in Slide Master View</a:t>
            </a:r>
          </a:p>
        </p:txBody>
      </p:sp>
      <p:sp>
        <p:nvSpPr>
          <p:cNvPr id="3" name="Slide Number Placeholder 2"/>
          <p:cNvSpPr>
            <a:spLocks noGrp="1"/>
          </p:cNvSpPr>
          <p:nvPr>
            <p:ph type="sldNum" sz="quarter" idx="12"/>
          </p:nvPr>
        </p:nvSpPr>
        <p:spPr/>
        <p:txBody>
          <a:bodyPr/>
          <a:lstStyle/>
          <a:p>
            <a:fld id="{C1881F87-F1D1-4E82-B161-792A900F0BBC}" type="slidenum">
              <a:rPr lang="en-US" smtClean="0"/>
              <a:pPr/>
              <a:t>8</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454782" y="1541473"/>
            <a:ext cx="8184524" cy="4708981"/>
          </a:xfrm>
          <a:prstGeom prst="rect">
            <a:avLst/>
          </a:prstGeom>
        </p:spPr>
        <p:txBody>
          <a:bodyPr wrap="square">
            <a:spAutoFit/>
          </a:bodyPr>
          <a:lstStyle/>
          <a:p>
            <a:pPr marL="342900" indent="-342900">
              <a:buFont typeface="Arial" pitchFamily="34" charset="0"/>
              <a:buChar char="•"/>
            </a:pPr>
            <a:r>
              <a:rPr lang="en-US" sz="2800" dirty="0" smtClean="0"/>
              <a:t>Click </a:t>
            </a:r>
            <a:r>
              <a:rPr lang="en-US" sz="2800" dirty="0"/>
              <a:t>the </a:t>
            </a:r>
            <a:r>
              <a:rPr lang="en-US" sz="2800" dirty="0" smtClean="0"/>
              <a:t>graphic you wish to copy </a:t>
            </a:r>
            <a:r>
              <a:rPr lang="en-US" sz="2800" dirty="0"/>
              <a:t>in the Slide pane.</a:t>
            </a:r>
          </a:p>
          <a:p>
            <a:pPr marL="342900" indent="-342900">
              <a:buFont typeface="Arial" pitchFamily="34" charset="0"/>
              <a:buChar char="•"/>
            </a:pPr>
            <a:r>
              <a:rPr lang="en-US" sz="2800" dirty="0" smtClean="0"/>
              <a:t>Click </a:t>
            </a:r>
            <a:r>
              <a:rPr lang="en-US" sz="2800" dirty="0"/>
              <a:t>the Copy button in the Clipboard group in the Home tab.</a:t>
            </a:r>
          </a:p>
          <a:p>
            <a:pPr marL="342900" indent="-342900">
              <a:buFont typeface="Arial" pitchFamily="34" charset="0"/>
              <a:buChar char="•"/>
            </a:pPr>
            <a:r>
              <a:rPr lang="en-US" sz="2800" dirty="0" smtClean="0"/>
              <a:t>Click </a:t>
            </a:r>
            <a:r>
              <a:rPr lang="en-US" sz="2800" dirty="0"/>
              <a:t>the View tab.</a:t>
            </a:r>
          </a:p>
          <a:p>
            <a:pPr marL="342900" indent="-342900">
              <a:buFont typeface="Arial" pitchFamily="34" charset="0"/>
              <a:buChar char="•"/>
            </a:pPr>
            <a:r>
              <a:rPr lang="en-US" sz="2800" dirty="0" smtClean="0"/>
              <a:t>Click </a:t>
            </a:r>
            <a:r>
              <a:rPr lang="en-US" sz="2800" dirty="0"/>
              <a:t>the Slide Master button in the Master Views group.</a:t>
            </a:r>
          </a:p>
          <a:p>
            <a:pPr marL="342900" indent="-342900">
              <a:buFont typeface="Arial" pitchFamily="34" charset="0"/>
              <a:buChar char="•"/>
            </a:pPr>
            <a:r>
              <a:rPr lang="en-US" sz="2800" dirty="0" smtClean="0"/>
              <a:t>Click </a:t>
            </a:r>
            <a:r>
              <a:rPr lang="en-US" sz="2800" dirty="0"/>
              <a:t>the </a:t>
            </a:r>
            <a:r>
              <a:rPr lang="en-US" sz="2800" dirty="0" smtClean="0"/>
              <a:t>slide </a:t>
            </a:r>
            <a:r>
              <a:rPr lang="en-US" sz="2800" dirty="0"/>
              <a:t>layout thumbnail in the Slide Layout Thumbnail </a:t>
            </a:r>
            <a:r>
              <a:rPr lang="en-US" sz="2800" dirty="0" smtClean="0"/>
              <a:t>pane (</a:t>
            </a:r>
            <a:r>
              <a:rPr lang="en-US" sz="2800" i="1" dirty="0"/>
              <a:t>Title and Content Layout</a:t>
            </a:r>
            <a:r>
              <a:rPr lang="en-US" sz="2800" dirty="0" smtClean="0"/>
              <a:t>) in which you wish to insert the graphic.</a:t>
            </a:r>
            <a:endParaRPr lang="en-US" sz="2800" dirty="0"/>
          </a:p>
          <a:p>
            <a:pPr marL="342900" indent="-342900">
              <a:buFont typeface="Arial" pitchFamily="34" charset="0"/>
              <a:buChar char="•"/>
            </a:pPr>
            <a:r>
              <a:rPr lang="en-US" sz="2800" dirty="0" smtClean="0"/>
              <a:t>Click </a:t>
            </a:r>
            <a:r>
              <a:rPr lang="en-US" sz="2800" dirty="0"/>
              <a:t>the Home tab.</a:t>
            </a:r>
            <a:endParaRPr lang="en-US" sz="2000" dirty="0"/>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67810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title.jpg"/>
          <p:cNvPicPr>
            <a:picLocks noChangeAspect="1"/>
          </p:cNvPicPr>
          <p:nvPr/>
        </p:nvPicPr>
        <p:blipFill>
          <a:blip r:embed="rId3"/>
          <a:stretch>
            <a:fillRect/>
          </a:stretch>
        </p:blipFill>
        <p:spPr>
          <a:xfrm>
            <a:off x="-24956" y="0"/>
            <a:ext cx="9144000" cy="6858000"/>
          </a:xfrm>
          <a:prstGeom prst="rect">
            <a:avLst/>
          </a:prstGeom>
        </p:spPr>
      </p:pic>
      <p:sp>
        <p:nvSpPr>
          <p:cNvPr id="7" name="TextBox 6"/>
          <p:cNvSpPr txBox="1"/>
          <p:nvPr/>
        </p:nvSpPr>
        <p:spPr>
          <a:xfrm>
            <a:off x="-24956" y="399091"/>
            <a:ext cx="9144000" cy="584775"/>
          </a:xfrm>
          <a:prstGeom prst="rect">
            <a:avLst/>
          </a:prstGeom>
          <a:noFill/>
        </p:spPr>
        <p:txBody>
          <a:bodyPr wrap="square" rtlCol="0">
            <a:spAutoFit/>
          </a:bodyPr>
          <a:lstStyle/>
          <a:p>
            <a:pPr algn="ctr"/>
            <a:r>
              <a:rPr lang="en-US" sz="3200" b="1" dirty="0"/>
              <a:t>Skill </a:t>
            </a:r>
            <a:r>
              <a:rPr lang="en-US" sz="3200" b="1" dirty="0" smtClean="0"/>
              <a:t>2</a:t>
            </a:r>
            <a:r>
              <a:rPr lang="en-US" sz="3200" b="1" dirty="0"/>
              <a:t>: Insert a Graphic in Slide Master </a:t>
            </a:r>
            <a:r>
              <a:rPr lang="en-US" sz="3200" b="1" dirty="0" smtClean="0"/>
              <a:t>View, cont.</a:t>
            </a:r>
            <a:endParaRPr lang="en-US" sz="3600" b="1" dirty="0"/>
          </a:p>
        </p:txBody>
      </p:sp>
      <p:sp>
        <p:nvSpPr>
          <p:cNvPr id="3" name="Slide Number Placeholder 2"/>
          <p:cNvSpPr>
            <a:spLocks noGrp="1"/>
          </p:cNvSpPr>
          <p:nvPr>
            <p:ph type="sldNum" sz="quarter" idx="12"/>
          </p:nvPr>
        </p:nvSpPr>
        <p:spPr/>
        <p:txBody>
          <a:bodyPr/>
          <a:lstStyle/>
          <a:p>
            <a:fld id="{C1881F87-F1D1-4E82-B161-792A900F0BBC}" type="slidenum">
              <a:rPr lang="en-US" smtClean="0"/>
              <a:pPr/>
              <a:t>9</a:t>
            </a:fld>
            <a:endParaRPr lang="en-US" dirty="0"/>
          </a:p>
        </p:txBody>
      </p:sp>
      <p:sp>
        <p:nvSpPr>
          <p:cNvPr id="6" name="Date Placeholder 5"/>
          <p:cNvSpPr>
            <a:spLocks noGrp="1"/>
          </p:cNvSpPr>
          <p:nvPr>
            <p:ph type="ftr" sz="quarter" idx="11"/>
          </p:nvPr>
        </p:nvSpPr>
        <p:spPr>
          <a:xfrm>
            <a:off x="0" y="6370515"/>
            <a:ext cx="2895600" cy="365125"/>
          </a:xfrm>
        </p:spPr>
        <p:txBody>
          <a:bodyPr/>
          <a:lstStyle/>
          <a:p>
            <a:r>
              <a:rPr lang="en-US" dirty="0"/>
              <a:t>© Paradigm Publishing, Inc.</a:t>
            </a:r>
          </a:p>
        </p:txBody>
      </p:sp>
      <p:sp>
        <p:nvSpPr>
          <p:cNvPr id="2" name="Rectangle 1"/>
          <p:cNvSpPr/>
          <p:nvPr/>
        </p:nvSpPr>
        <p:spPr>
          <a:xfrm>
            <a:off x="454782" y="1541473"/>
            <a:ext cx="8184524" cy="3970318"/>
          </a:xfrm>
          <a:prstGeom prst="rect">
            <a:avLst/>
          </a:prstGeom>
        </p:spPr>
        <p:txBody>
          <a:bodyPr wrap="square">
            <a:spAutoFit/>
          </a:bodyPr>
          <a:lstStyle/>
          <a:p>
            <a:pPr marL="342900" indent="-342900">
              <a:buFont typeface="Arial" pitchFamily="34" charset="0"/>
              <a:buChar char="•"/>
            </a:pPr>
            <a:r>
              <a:rPr lang="en-US" sz="2800" dirty="0" smtClean="0"/>
              <a:t>Click </a:t>
            </a:r>
            <a:r>
              <a:rPr lang="en-US" sz="2800" dirty="0"/>
              <a:t>the Paste button in the Clipboard group to paste the copied </a:t>
            </a:r>
            <a:r>
              <a:rPr lang="en-US" sz="2800" dirty="0" smtClean="0"/>
              <a:t>graphic into the </a:t>
            </a:r>
            <a:r>
              <a:rPr lang="en-US" sz="2800" dirty="0"/>
              <a:t>Slide Master</a:t>
            </a:r>
            <a:r>
              <a:rPr lang="en-US" sz="2800" dirty="0" smtClean="0"/>
              <a:t>. </a:t>
            </a:r>
          </a:p>
          <a:p>
            <a:pPr marL="342900" indent="-342900">
              <a:buFont typeface="Arial" pitchFamily="34" charset="0"/>
              <a:buChar char="•"/>
            </a:pPr>
            <a:r>
              <a:rPr lang="en-US" sz="2800" dirty="0" smtClean="0"/>
              <a:t>To move the graphic, hover your mouse pointer over it until it becomes a four-headed arrow </a:t>
            </a:r>
            <a:r>
              <a:rPr lang="en-US" sz="2800" dirty="0"/>
              <a:t>and then drag </a:t>
            </a:r>
            <a:r>
              <a:rPr lang="en-US" sz="2800" dirty="0" smtClean="0"/>
              <a:t>it to </a:t>
            </a:r>
            <a:r>
              <a:rPr lang="en-US" sz="2800" dirty="0"/>
              <a:t>the </a:t>
            </a:r>
            <a:r>
              <a:rPr lang="en-US" sz="2800" dirty="0" smtClean="0"/>
              <a:t>position </a:t>
            </a:r>
            <a:r>
              <a:rPr lang="en-US" sz="2800" dirty="0"/>
              <a:t>of </a:t>
            </a:r>
            <a:r>
              <a:rPr lang="en-US" sz="2800" dirty="0" smtClean="0"/>
              <a:t>the content </a:t>
            </a:r>
            <a:r>
              <a:rPr lang="en-US" sz="2800" dirty="0"/>
              <a:t>placeholder of the slide in the Slide pane.</a:t>
            </a:r>
          </a:p>
          <a:p>
            <a:pPr marL="342900" indent="-342900">
              <a:buFont typeface="Arial" pitchFamily="34" charset="0"/>
              <a:buChar char="•"/>
            </a:pPr>
            <a:r>
              <a:rPr lang="en-US" sz="2800" dirty="0" smtClean="0"/>
              <a:t>Click </a:t>
            </a:r>
            <a:r>
              <a:rPr lang="en-US" sz="2800" dirty="0"/>
              <a:t>the View tab and then click the Normal button in the </a:t>
            </a:r>
            <a:r>
              <a:rPr lang="en-US" sz="2800" dirty="0" smtClean="0"/>
              <a:t>Presentation Views </a:t>
            </a:r>
            <a:r>
              <a:rPr lang="en-US" sz="2800" dirty="0"/>
              <a:t>group. Notice that the </a:t>
            </a:r>
            <a:r>
              <a:rPr lang="en-US" sz="2800" dirty="0" smtClean="0"/>
              <a:t>graphic </a:t>
            </a:r>
            <a:r>
              <a:rPr lang="en-US" sz="2800" dirty="0"/>
              <a:t>is present in the </a:t>
            </a:r>
            <a:r>
              <a:rPr lang="en-US" sz="2800" dirty="0" smtClean="0"/>
              <a:t>all of </a:t>
            </a:r>
            <a:r>
              <a:rPr lang="en-US" sz="2800" dirty="0"/>
              <a:t>the </a:t>
            </a:r>
            <a:r>
              <a:rPr lang="en-US" sz="2800" dirty="0" smtClean="0"/>
              <a:t>appropriate slides.</a:t>
            </a:r>
            <a:endParaRPr lang="en-US" sz="2000" dirty="0"/>
          </a:p>
        </p:txBody>
      </p:sp>
    </p:spTree>
    <p:extLst>
      <p:ext uri="{BB962C8B-B14F-4D97-AF65-F5344CB8AC3E}">
        <p14:creationId xmlns:p14="http://schemas.microsoft.com/office/powerpoint/2010/main" val="8536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7594</TotalTime>
  <Words>2514</Words>
  <Application>Microsoft Office PowerPoint</Application>
  <PresentationFormat>On-screen Show (4:3)</PresentationFormat>
  <Paragraphs>240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Microsoft PowerPoint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Paradigm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a</dc:creator>
  <cp:lastModifiedBy>BOwens</cp:lastModifiedBy>
  <cp:revision>107</cp:revision>
  <dcterms:created xsi:type="dcterms:W3CDTF">2010-10-15T17:36:57Z</dcterms:created>
  <dcterms:modified xsi:type="dcterms:W3CDTF">2011-01-24T18:01:04Z</dcterms:modified>
</cp:coreProperties>
</file>