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46"/>
  </p:notesMasterIdLst>
  <p:sldIdLst>
    <p:sldId id="260" r:id="rId3"/>
    <p:sldId id="302" r:id="rId4"/>
    <p:sldId id="257" r:id="rId5"/>
    <p:sldId id="258" r:id="rId6"/>
    <p:sldId id="261" r:id="rId7"/>
    <p:sldId id="262" r:id="rId8"/>
    <p:sldId id="263" r:id="rId9"/>
    <p:sldId id="264" r:id="rId10"/>
    <p:sldId id="259" r:id="rId11"/>
    <p:sldId id="266" r:id="rId12"/>
    <p:sldId id="268" r:id="rId13"/>
    <p:sldId id="265" r:id="rId14"/>
    <p:sldId id="270" r:id="rId15"/>
    <p:sldId id="269" r:id="rId16"/>
    <p:sldId id="272" r:id="rId17"/>
    <p:sldId id="273" r:id="rId18"/>
    <p:sldId id="271" r:id="rId19"/>
    <p:sldId id="274" r:id="rId20"/>
    <p:sldId id="276" r:id="rId21"/>
    <p:sldId id="275" r:id="rId22"/>
    <p:sldId id="278" r:id="rId23"/>
    <p:sldId id="300" r:id="rId24"/>
    <p:sldId id="279" r:id="rId25"/>
    <p:sldId id="277" r:id="rId26"/>
    <p:sldId id="280" r:id="rId27"/>
    <p:sldId id="282" r:id="rId28"/>
    <p:sldId id="283" r:id="rId29"/>
    <p:sldId id="281" r:id="rId30"/>
    <p:sldId id="284" r:id="rId31"/>
    <p:sldId id="286" r:id="rId32"/>
    <p:sldId id="287" r:id="rId33"/>
    <p:sldId id="285" r:id="rId34"/>
    <p:sldId id="288" r:id="rId35"/>
    <p:sldId id="290" r:id="rId36"/>
    <p:sldId id="291" r:id="rId37"/>
    <p:sldId id="289" r:id="rId38"/>
    <p:sldId id="293" r:id="rId39"/>
    <p:sldId id="294" r:id="rId40"/>
    <p:sldId id="303" r:id="rId41"/>
    <p:sldId id="292" r:id="rId42"/>
    <p:sldId id="295" r:id="rId43"/>
    <p:sldId id="299" r:id="rId44"/>
    <p:sldId id="29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2335" autoAdjust="0"/>
  </p:normalViewPr>
  <p:slideViewPr>
    <p:cSldViewPr snapToGrid="0" snapToObjects="1">
      <p:cViewPr>
        <p:scale>
          <a:sx n="73" d="100"/>
          <a:sy n="73" d="100"/>
        </p:scale>
        <p:origin x="-418" y="-5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3BE5D-6469-478D-B295-2B1F4AD9422F}"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466DE-71D2-40F2-9F51-5614FA21B9B0}" type="slidenum">
              <a:rPr lang="en-US" smtClean="0"/>
              <a:pPr/>
              <a:t>‹#›</a:t>
            </a:fld>
            <a:endParaRPr lang="en-US"/>
          </a:p>
        </p:txBody>
      </p:sp>
    </p:spTree>
    <p:extLst>
      <p:ext uri="{BB962C8B-B14F-4D97-AF65-F5344CB8AC3E}">
        <p14:creationId xmlns:p14="http://schemas.microsoft.com/office/powerpoint/2010/main" val="332990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8, you learn about Microsoft PowerPoint 2010. Chapter 1 covers creating a presentation including entering and editing text. Chapter 2 works</a:t>
            </a:r>
            <a:r>
              <a:rPr lang="en-US" baseline="0" dirty="0" smtClean="0"/>
              <a:t> with slide masters and handouts</a:t>
            </a:r>
            <a:r>
              <a:rPr lang="en-US" dirty="0" smtClean="0"/>
              <a:t>. In Chapter 3, you add visual</a:t>
            </a:r>
            <a:r>
              <a:rPr lang="en-US" baseline="0" dirty="0" smtClean="0"/>
              <a:t> elements and sound</a:t>
            </a:r>
            <a:r>
              <a:rPr lang="en-US" dirty="0" smtClean="0"/>
              <a:t>. Finally, Chapter 4 covers features for completing, running,</a:t>
            </a:r>
            <a:r>
              <a:rPr lang="en-US" baseline="0" dirty="0" smtClean="0"/>
              <a:t> and sharing your show</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a:t>
            </a:fld>
            <a:endParaRPr lang="en-US"/>
          </a:p>
        </p:txBody>
      </p:sp>
    </p:spTree>
    <p:extLst>
      <p:ext uri="{BB962C8B-B14F-4D97-AF65-F5344CB8AC3E}">
        <p14:creationId xmlns:p14="http://schemas.microsoft.com/office/powerpoint/2010/main" val="203835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many graphics, videos, or animations you place on slides, the heart of any presentation is the text. Text that you enter on slides helps reinforce a speaker’s ideas, helps viewers to focus on the key points of the presentation, and helps the speaker stay on track throughout the presentation. In this skill, you add text on slides using both the Slide pane and the Outline tab of the Slides/Outline pane. </a:t>
            </a:r>
          </a:p>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10</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first slide does not already appear in the Slide pane, click Slide 1 in the Slides/Outline pane. Enter the title and subtitle, then click Slide 2.</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a:t>
            </a:r>
            <a:r>
              <a:rPr lang="en-US" b="1" dirty="0" smtClean="0"/>
              <a:t>M8-C1-S2-Fair Trade.pptx</a:t>
            </a:r>
            <a:r>
              <a:rPr lang="en-US" dirty="0" smtClean="0"/>
              <a:t>, you can see the Title and</a:t>
            </a:r>
            <a:r>
              <a:rPr lang="en-US" baseline="0" dirty="0" smtClean="0"/>
              <a:t> Content placeholders. </a:t>
            </a:r>
            <a:r>
              <a:rPr lang="en-US" dirty="0" smtClean="0"/>
              <a:t>You press Enter to start a new bullet point in a content placeholder, but there is no need to press Enter in other types of placeholders. PowerPoint automatically wraps text to fit within the placeholder width, expanding its height as needed. If you accidently press Enter after the last bullet, press Ctrl + Z to undo the action.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steps show you how to present a slide show.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13</a:t>
            </a:fld>
            <a:endParaRPr lang="en-US"/>
          </a:p>
        </p:txBody>
      </p:sp>
    </p:spTree>
    <p:extLst>
      <p:ext uri="{BB962C8B-B14F-4D97-AF65-F5344CB8AC3E}">
        <p14:creationId xmlns:p14="http://schemas.microsoft.com/office/powerpoint/2010/main" val="34989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display the presentation, you</a:t>
            </a:r>
            <a:r>
              <a:rPr lang="en-US" baseline="0" dirty="0" smtClean="0"/>
              <a:t> can start </a:t>
            </a:r>
            <a:r>
              <a:rPr lang="en-US" dirty="0" smtClean="0"/>
              <a:t>the Slide Show by clicking on the Slide Show tab and then click on the From</a:t>
            </a:r>
            <a:r>
              <a:rPr lang="en-US" baseline="0" dirty="0" smtClean="0"/>
              <a:t> Beginning button. </a:t>
            </a:r>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14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that the text within text boxes is not reflected in the presentation outline. Text boxes are essentially text objects, just as pictures or clip art are objects. You might use a text box to call attention to an item on a slide. For example, you might add the claim “FREE!” to a slide about a special product offer, dramatically reinforcing a point made within the regular text of the presentation.</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primarily focused on adding text rather than visual elements to your presentation, using the Outline tab in the Slides/Outline pane is helpful. This feature allows you to organize your ideas, enter text, promote lines of text to a higher level, demote lines of text to a lower level, and move content around a slide or among slides. In the Outline tab of the Slides/Outline pane, the highest level heading is the slide title and it marks the start of a new slide.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16</a:t>
            </a:fld>
            <a:endParaRPr lang="en-US"/>
          </a:p>
        </p:txBody>
      </p:sp>
    </p:spTree>
    <p:extLst>
      <p:ext uri="{BB962C8B-B14F-4D97-AF65-F5344CB8AC3E}">
        <p14:creationId xmlns:p14="http://schemas.microsoft.com/office/powerpoint/2010/main" val="350081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Outline tab in the Slides/Outline pane. In </a:t>
            </a:r>
            <a:r>
              <a:rPr lang="en-US" b="1" dirty="0" smtClean="0"/>
              <a:t>Lastname-M8-C1-S3-FTTitleSlide.pptx</a:t>
            </a:r>
            <a:r>
              <a:rPr lang="en-US" b="0" dirty="0" smtClean="0"/>
              <a:t>,</a:t>
            </a:r>
            <a:r>
              <a:rPr lang="en-US" b="1" dirty="0" smtClean="0"/>
              <a:t>  </a:t>
            </a:r>
            <a:r>
              <a:rPr lang="en-US" b="0" dirty="0" smtClean="0"/>
              <a:t>on</a:t>
            </a:r>
            <a:r>
              <a:rPr lang="en-US" b="1" dirty="0" smtClean="0"/>
              <a:t> </a:t>
            </a:r>
            <a:r>
              <a:rPr lang="en-US" dirty="0" smtClean="0"/>
              <a:t>Slide 2 in the Slides/Outline pane, click to the right of the last bullet point, </a:t>
            </a:r>
            <a:r>
              <a:rPr lang="en-US" i="1" dirty="0" smtClean="0"/>
              <a:t>Benefits to trading partners’ communities,</a:t>
            </a:r>
            <a:r>
              <a:rPr lang="en-US" baseline="0" dirty="0" smtClean="0"/>
              <a:t> to add another bullet point. </a:t>
            </a:r>
            <a:r>
              <a:rPr lang="en-US" dirty="0" smtClean="0"/>
              <a:t>Press Enter. The insert point moves to a new bullet on Slide 2.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Home tab. Click the Decrease List Level button in the Paragraph group. The line is promoted to the highest level, creating a new slide. Type the new text. The text appears in the title placeholder in the Slide pane. Press Enter. The insert point moves to a new Slide 4.</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a:t>
            </a:r>
            <a:r>
              <a:rPr lang="en-US" dirty="0" smtClean="0"/>
              <a:t> PowerPoint automatically formats the subtopics within outlines as bulleted points.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19</a:t>
            </a:fld>
            <a:endParaRPr lang="en-US"/>
          </a:p>
        </p:txBody>
      </p:sp>
    </p:spTree>
    <p:extLst>
      <p:ext uri="{BB962C8B-B14F-4D97-AF65-F5344CB8AC3E}">
        <p14:creationId xmlns:p14="http://schemas.microsoft.com/office/powerpoint/2010/main" val="3500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begin to create a PowerPoint presentation, you should have a focused topic, a clear purpose, and know who your audience will be. Ask yourself how much your audience members are likely to know about your topic, what they might do with the information, and whether they would appreciate humor, for example. A well-organized slide show helps you lead your audience to your presentation’s goal. That goal may be to get them to take an action, such as joining a group or buying something. Or it may be to give them the information they need to get their jobs done, and so on.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9461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 slide icon in the Outline tab to move a slide.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feature collapses a slide, hiding its subtopics from view when you double-click a slide icon in the slide pane. To reverse the process, double-click again and the subtopics display. You can also right-click anywhere in the Slides/Outline pane with the Outline tab selected and choose </a:t>
            </a:r>
            <a:r>
              <a:rPr lang="en-US" i="1" dirty="0" smtClean="0"/>
              <a:t>Collapse</a:t>
            </a:r>
            <a:r>
              <a:rPr lang="en-US" dirty="0" smtClean="0"/>
              <a:t> or </a:t>
            </a:r>
            <a:r>
              <a:rPr lang="en-US" i="1" dirty="0" smtClean="0"/>
              <a:t>Expand</a:t>
            </a:r>
            <a:r>
              <a:rPr lang="en-US" dirty="0" smtClean="0"/>
              <a:t> from the submenu that appears. You can then choose either to expand or collapse only the currently selected slide contents or to </a:t>
            </a:r>
            <a:r>
              <a:rPr lang="en-US" i="1" dirty="0" smtClean="0"/>
              <a:t>Expand All</a:t>
            </a:r>
            <a:r>
              <a:rPr lang="en-US" dirty="0" smtClean="0"/>
              <a:t> or </a:t>
            </a:r>
            <a:r>
              <a:rPr lang="en-US" i="1" dirty="0" smtClean="0"/>
              <a:t>Collapse All</a:t>
            </a:r>
            <a:r>
              <a:rPr lang="en-US" dirty="0" smtClean="0"/>
              <a:t> slides.</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Notes pane of PowerPoint’s Normal view, you can enter information that would be useful to a presenter but is not visible to the audience during a presentation. You can also view and print speaker notes from the Notes Page view.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23</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in </a:t>
            </a:r>
            <a:r>
              <a:rPr lang="en-US" b="1" dirty="0" smtClean="0"/>
              <a:t>M8-C1-S4-FairTrade.pptx</a:t>
            </a:r>
            <a:r>
              <a:rPr lang="en-US" b="0" dirty="0" smtClean="0"/>
              <a:t>,</a:t>
            </a:r>
            <a:r>
              <a:rPr lang="en-US" dirty="0" smtClean="0"/>
              <a:t> you can see the Notes pane. </a:t>
            </a:r>
            <a:r>
              <a:rPr lang="en-US" sz="1200" b="0" i="0" u="none" strike="noStrike" kern="1200" baseline="0" dirty="0" smtClean="0">
                <a:solidFill>
                  <a:schemeClr val="tx1"/>
                </a:solidFill>
                <a:latin typeface="+mn-lt"/>
                <a:ea typeface="+mn-ea"/>
                <a:cs typeface="+mn-cs"/>
              </a:rPr>
              <a:t>Enlarge the Notes pane when in Normal view by clicking on the line dividing it from the Slide pane and dragging upward.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can change views by clicking the small icon at the lower right of the Status bar, to the left of the Zoom slider. </a:t>
            </a:r>
            <a:endParaRPr lang="en-US" b="0"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websites or articles you have used for research provide you with additional information in case your audience requests it or in case you need it later. You should include only key points on your slides and place supporting points or information in the Notes pane.</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seen how slides include placeholders for items such as titles, subtitles, and bullet points. You can apply these and other layouts to</a:t>
            </a:r>
          </a:p>
          <a:p>
            <a:r>
              <a:rPr lang="en-US" dirty="0" smtClean="0"/>
              <a:t>existing slides or create a new slide and design your own particular layout for the material. Layouts can include titles, subtitles, one or two content</a:t>
            </a:r>
          </a:p>
          <a:p>
            <a:r>
              <a:rPr lang="en-US" dirty="0" smtClean="0"/>
              <a:t>placeholders, or captions. They can even be blank—with no placeholders.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27</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click the New Slide button and not the arrow, a new slide is inserted with the same layout as the slide before it. Clicking the arrow on the New Slide button allows you to select from a gallery of slide layout options, as shown here in </a:t>
            </a:r>
            <a:r>
              <a:rPr lang="en-US" b="1" dirty="0" smtClean="0"/>
              <a:t>M8-C1-S5-FairTrade.pptx</a:t>
            </a:r>
            <a:r>
              <a:rPr lang="en-US" b="0" dirty="0" smtClean="0"/>
              <a:t>.</a:t>
            </a:r>
            <a:r>
              <a:rPr lang="en-US" sz="1200" b="1" i="0" u="none" strike="noStrike" kern="1200" baseline="0" dirty="0" smtClean="0">
                <a:solidFill>
                  <a:schemeClr val="tx1"/>
                </a:solidFill>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the New Slide button and not the arrow, a new slide is inserted with the same layout as the slide before it. Clicking the arrow on</a:t>
            </a:r>
          </a:p>
          <a:p>
            <a:r>
              <a:rPr lang="en-US" dirty="0" smtClean="0"/>
              <a:t>the New Slide button allows you to select from a gallery of slide layout options.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29</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chapter in the PowerPoint module deals with creating a presentation.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a:t>
            </a:fld>
            <a:endParaRPr lang="en-US"/>
          </a:p>
        </p:txBody>
      </p:sp>
    </p:spTree>
    <p:extLst>
      <p:ext uri="{BB962C8B-B14F-4D97-AF65-F5344CB8AC3E}">
        <p14:creationId xmlns:p14="http://schemas.microsoft.com/office/powerpoint/2010/main" val="3298754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you might want to insert a text box from the Text group in the Insert tab to add text. Remember, text in a text box is not included in the presentation outline. You can also delete a placeholder from a slide, which also deletes any text you have entered in that placeholder. Blank placeholders are not visible during the viewing of a presentation.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the layout feature controls the type and number of placeholders on slides, the themes feature controls a slide’s colors, fonts, and graphical</a:t>
            </a:r>
          </a:p>
          <a:p>
            <a:r>
              <a:rPr lang="en-US" dirty="0" smtClean="0"/>
              <a:t>elements. You can apply a theme to all slides or to individual slides in a presentation. You can also apply more than one theme in a presentation, but do so sparingly to avoid a disjointed look. Applying a theme creates a new slide master. (See Module 8, Chapter 2 for more about slide masters.)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31</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M8-C1-S6-FairTrade.pptx</a:t>
            </a:r>
            <a:r>
              <a:rPr lang="en-US" dirty="0" smtClean="0"/>
              <a:t>,</a:t>
            </a:r>
            <a:r>
              <a:rPr lang="en-US" baseline="0" dirty="0" smtClean="0"/>
              <a:t> with the</a:t>
            </a:r>
            <a:r>
              <a:rPr lang="en-US" dirty="0" smtClean="0"/>
              <a:t> Design tab selected, you can see the design themes. Find the design theme by hovering your mouse pointer over the themes in the Themes group. As the mouse pointer moves over a theme option, the theme’s name displays and the theme is previewed on the current slide in the Slide pane.</a:t>
            </a:r>
            <a:r>
              <a:rPr lang="en-US" baseline="0" dirty="0" smtClean="0"/>
              <a:t> </a:t>
            </a:r>
            <a:r>
              <a:rPr lang="en-US" dirty="0" smtClean="0"/>
              <a:t>Click on the design theme option and the theme is applied to all slides in the presentation.</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More arrow at the right side of the Theme gallery to display all built-in themes. Right-click on the design thumbnail (the first option in the </a:t>
            </a:r>
            <a:r>
              <a:rPr lang="en-US" i="1" dirty="0" smtClean="0"/>
              <a:t>Built-In </a:t>
            </a:r>
            <a:r>
              <a:rPr lang="en-US" dirty="0" smtClean="0"/>
              <a:t>section) and then click </a:t>
            </a:r>
            <a:r>
              <a:rPr lang="en-US" i="1" dirty="0" smtClean="0"/>
              <a:t>Apply to Selected Slides</a:t>
            </a:r>
            <a:r>
              <a:rPr lang="en-US" dirty="0" smtClean="0"/>
              <a:t>.</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33</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Go to office.microsoft.com/en-us/templates and search for PowerPoint themes to explore more options for your presentations. </a:t>
            </a:r>
            <a:r>
              <a:rPr lang="en-US" sz="1200" dirty="0" smtClean="0">
                <a:solidFill>
                  <a:prstClr val="black">
                    <a:tint val="75000"/>
                  </a:prstClr>
                </a:solidFill>
              </a:rPr>
              <a:t>There are several</a:t>
            </a:r>
          </a:p>
          <a:p>
            <a:pPr lvl="0"/>
            <a:r>
              <a:rPr lang="en-US" sz="1200" dirty="0" smtClean="0">
                <a:solidFill>
                  <a:prstClr val="black">
                    <a:tint val="75000"/>
                  </a:prstClr>
                </a:solidFill>
              </a:rPr>
              <a:t>attractive built-in themes available to every PowerPoint user.</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colors used for slide backgrounds and graphical elements are preset by the theme you apply, but once you have applied a theme, you can change its color scheme to match your taste or enhance your presentation’s tone or message. The color scheme gallery enables you to easily preview color schemes on your slide before you choose to apply one. </a:t>
            </a:r>
          </a:p>
          <a:p>
            <a:endParaRPr lang="en-US" dirty="0" smtClean="0"/>
          </a:p>
          <a:p>
            <a:r>
              <a:rPr lang="en-US" dirty="0" smtClean="0"/>
              <a:t>If it is not already open, open </a:t>
            </a:r>
            <a:r>
              <a:rPr lang="en-US" b="1" dirty="0" smtClean="0"/>
              <a:t>M8-C1-S6-FairTrade.pptx</a:t>
            </a:r>
            <a:r>
              <a:rPr lang="en-US" dirty="0" smtClean="0"/>
              <a:t>, the presentation you saved in the previous skill, and save the file as </a:t>
            </a:r>
            <a:r>
              <a:rPr lang="en-US" b="1" dirty="0" smtClean="0"/>
              <a:t>Lastname-M8-C1-S7-FairTrade</a:t>
            </a:r>
            <a:r>
              <a:rPr lang="en-US" dirty="0" smtClean="0"/>
              <a:t>, but replace </a:t>
            </a:r>
            <a:r>
              <a:rPr lang="en-US" i="1" dirty="0" err="1" smtClean="0"/>
              <a:t>Lastname</a:t>
            </a:r>
            <a:r>
              <a:rPr lang="en-US" dirty="0" smtClean="0"/>
              <a:t> with your last name. Be sure to save the file in your Module 8 working folder on your storage medium.</a:t>
            </a:r>
          </a:p>
        </p:txBody>
      </p:sp>
      <p:sp>
        <p:nvSpPr>
          <p:cNvPr id="4" name="Slide Number Placeholder 3"/>
          <p:cNvSpPr>
            <a:spLocks noGrp="1"/>
          </p:cNvSpPr>
          <p:nvPr>
            <p:ph type="sldNum" sz="quarter" idx="10"/>
          </p:nvPr>
        </p:nvSpPr>
        <p:spPr/>
        <p:txBody>
          <a:bodyPr/>
          <a:lstStyle/>
          <a:p>
            <a:fld id="{D65466DE-71D2-40F2-9F51-5614FA21B9B0}" type="slidenum">
              <a:rPr lang="en-US" smtClean="0"/>
              <a:pPr/>
              <a:t>35</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view the name of the currently applied color scheme, move your mouse over the Colors button. The current theme name is listed in the Theme Colors information box that appears. To apply a color scheme to the currently selected slide, right-click the color scheme in the gallery and click </a:t>
            </a:r>
            <a:r>
              <a:rPr lang="en-US" i="1" dirty="0" smtClean="0"/>
              <a:t>Apply to Selected Slides</a:t>
            </a:r>
            <a:r>
              <a:rPr lang="en-US" dirty="0" smtClean="0"/>
              <a: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dialog box that appears, click the color button for each individual item you want to change and choose a different color from the palette that appears. Enter a name for the custom color scheme in the </a:t>
            </a:r>
            <a:r>
              <a:rPr lang="en-US" i="1" dirty="0" smtClean="0"/>
              <a:t>Name</a:t>
            </a:r>
            <a:r>
              <a:rPr lang="en-US" dirty="0" smtClean="0"/>
              <a:t> text box and then click Save to save it for future use.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you can move slides around using the Outline or Slides pane in Normal view, the best view for reorganizing slides is the Slide Sorter view. This view presents thumbnail images of your slides so you can view several at once and think about your options for organizing them. You can drag slides from one position to another in the Slide Sorter view and determine the best slide order for your presentation. </a:t>
            </a:r>
          </a:p>
          <a:p>
            <a:endParaRPr lang="en-US" dirty="0" smtClean="0"/>
          </a:p>
          <a:p>
            <a:r>
              <a:rPr lang="en-US" dirty="0" smtClean="0"/>
              <a:t>Open the student data file named </a:t>
            </a:r>
            <a:r>
              <a:rPr lang="en-US" b="1" dirty="0" smtClean="0"/>
              <a:t>M8-C1-S8-FairTrade.pptx</a:t>
            </a:r>
            <a:r>
              <a:rPr lang="en-US" dirty="0" smtClean="0"/>
              <a:t> and save the file as </a:t>
            </a:r>
            <a:r>
              <a:rPr lang="en-US" b="1" dirty="0" smtClean="0"/>
              <a:t>Lastname-M8-C1-S8-FairTrade</a:t>
            </a:r>
            <a:r>
              <a:rPr lang="en-US" dirty="0" smtClean="0"/>
              <a:t>, but replace </a:t>
            </a:r>
            <a:r>
              <a:rPr lang="en-US" i="1" dirty="0" err="1" smtClean="0"/>
              <a:t>Lastname</a:t>
            </a:r>
            <a:r>
              <a:rPr lang="en-US" dirty="0" smtClean="0"/>
              <a:t> with your last name. </a:t>
            </a:r>
            <a:r>
              <a:rPr lang="en-US" dirty="0" smtClean="0"/>
              <a:t>Be sure to save the file in your Module 8 working folder on your storage medium.</a:t>
            </a:r>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38</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39</a:t>
            </a:fld>
            <a:endParaRPr lang="en-US"/>
          </a:p>
        </p:txBody>
      </p:sp>
    </p:spTree>
    <p:extLst>
      <p:ext uri="{BB962C8B-B14F-4D97-AF65-F5344CB8AC3E}">
        <p14:creationId xmlns:p14="http://schemas.microsoft.com/office/powerpoint/2010/main" val="264770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 is an easy-to-use presentation program for creating slide shows that can be run in front of an audience to reinforce a speaker’s key points. Viewers can also run a slide show themselves and be guided through the presentation by a recorded narration. You can also publish a PowerPoint slide show to the Web where anybody who accesses it can run the presentation at their convenience. Slides may include text, graphics, animation, videos, and sound.</a:t>
            </a:r>
          </a:p>
          <a:p>
            <a:endParaRPr lang="en-US" dirty="0" smtClean="0"/>
          </a:p>
          <a:p>
            <a:r>
              <a:rPr lang="en-US" dirty="0" smtClean="0"/>
              <a:t>In this chapter, you begin to build and run a simple slide show. Once you have created slide content, you can reorganize the slides and apply different layouts and designs to enhance their visual impact. PowerPoint offers several views for accomplishing these tasks, including Normal, Slide Sorter, and Reading. Most of your work building a slide show is done using the Normal view, which splits the screen into three main sections, or panes. </a:t>
            </a:r>
          </a:p>
          <a:p>
            <a:endParaRPr lang="en-US" dirty="0" smtClean="0"/>
          </a:p>
          <a:p>
            <a:r>
              <a:rPr lang="en-US" dirty="0" smtClean="0"/>
              <a:t>The Slide pane includes a large view of an individual slide, the smaller Notes pane is below the Slide pane and provides an area for entering speaker notes, and the left side panel is called the Slides/Outline pane. You probably use both tabs in the Slides/Outline pane on a regular basis. When you select the Slides tab, the Slides/Outline pane displays small, thumbnail views of the presentation slides. You can click a slide thumbnail and view the corresponding slide in the larger Slide pane. When you instead select the Outline tab, the Slides/Outline pane displays the text contained on each slide in an outline format. In this chapter, you also work with the Slide Sorter view, which is the best view to use for organizing your presentation, and the Reading view, which you can use to preview slides in a window.</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a:t>
            </a:fld>
            <a:endParaRPr lang="en-US"/>
          </a:p>
        </p:txBody>
      </p:sp>
    </p:spTree>
    <p:extLst>
      <p:ext uri="{BB962C8B-B14F-4D97-AF65-F5344CB8AC3E}">
        <p14:creationId xmlns:p14="http://schemas.microsoft.com/office/powerpoint/2010/main" val="425476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Lastname-M8-C1-S8-FairTrade.pptx</a:t>
            </a:r>
            <a:r>
              <a:rPr lang="en-US" dirty="0" smtClean="0"/>
              <a:t>,</a:t>
            </a:r>
            <a:r>
              <a:rPr lang="en-US" baseline="0" dirty="0" smtClean="0"/>
              <a:t> you can see the Slide Sorter view. </a:t>
            </a:r>
            <a:r>
              <a:rPr lang="en-US" dirty="0" smtClean="0"/>
              <a:t>Use the Shift key to select multiple, contiguous slides. Use the Ctrl key to select noncontiguous slides.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delete a slide or add a new one while in Slide Sorter view. Right-click a slide and select </a:t>
            </a:r>
            <a:r>
              <a:rPr lang="en-US" i="1" dirty="0" smtClean="0"/>
              <a:t>Delete Slide </a:t>
            </a:r>
            <a:r>
              <a:rPr lang="en-US" dirty="0" smtClean="0"/>
              <a:t>or </a:t>
            </a:r>
            <a:r>
              <a:rPr lang="en-US" i="1" dirty="0" smtClean="0"/>
              <a:t>New Slide</a:t>
            </a:r>
            <a:r>
              <a:rPr lang="en-US" dirty="0" smtClean="0"/>
              <a: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PowerPoint Chapter 1 tasks.</a:t>
            </a:r>
          </a:p>
        </p:txBody>
      </p:sp>
      <p:sp>
        <p:nvSpPr>
          <p:cNvPr id="4" name="Slide Number Placeholder 3"/>
          <p:cNvSpPr>
            <a:spLocks noGrp="1"/>
          </p:cNvSpPr>
          <p:nvPr>
            <p:ph type="sldNum" sz="quarter" idx="10"/>
          </p:nvPr>
        </p:nvSpPr>
        <p:spPr/>
        <p:txBody>
          <a:bodyPr/>
          <a:lstStyle/>
          <a:p>
            <a:fld id="{D65466DE-71D2-40F2-9F51-5614FA21B9B0}" type="slidenum">
              <a:rPr lang="en-US" smtClean="0"/>
              <a:pPr/>
              <a:t>43</a:t>
            </a:fld>
            <a:endParaRPr lang="en-US"/>
          </a:p>
        </p:txBody>
      </p:sp>
    </p:spTree>
    <p:extLst>
      <p:ext uri="{BB962C8B-B14F-4D97-AF65-F5344CB8AC3E}">
        <p14:creationId xmlns:p14="http://schemas.microsoft.com/office/powerpoint/2010/main" val="364067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you begin to build and run a simple slide show. Once you have created slide content, you can reorganize the slides and apply different layouts and designs to enhance their visual impact.</a:t>
            </a:r>
          </a:p>
          <a:p>
            <a:endParaRPr lang="en-US" dirty="0" smtClean="0"/>
          </a:p>
          <a:p>
            <a:r>
              <a:rPr lang="en-US" dirty="0" smtClean="0"/>
              <a:t>PowerPoint offers several views for accomplishing these tasks, including Normal, Slide Sorter, and Reading. Most of your work building a slide show is done using the Normal view, which splits the screen into three main sections, or panes. The Slide pane includes a large view of an individual slide, the smaller Notes pane is below the Slide pane and provides an area for entering speaker notes, and the left side panel is called the Slides/Outline pane.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5</a:t>
            </a:fld>
            <a:endParaRPr lang="en-US"/>
          </a:p>
        </p:txBody>
      </p:sp>
    </p:spTree>
    <p:extLst>
      <p:ext uri="{BB962C8B-B14F-4D97-AF65-F5344CB8AC3E}">
        <p14:creationId xmlns:p14="http://schemas.microsoft.com/office/powerpoint/2010/main" val="42946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open PowerPoint, a blank presentation with a single title slide appears in the Normal view. Most slides use placeholders into which you can enter text. A title slide contains a title placeholder, with the text </a:t>
            </a:r>
            <a:r>
              <a:rPr lang="en-US" i="1" dirty="0" smtClean="0"/>
              <a:t>Click to add title</a:t>
            </a:r>
            <a:r>
              <a:rPr lang="en-US" dirty="0" smtClean="0"/>
              <a:t>, and a subtitle placeholder, with the text </a:t>
            </a:r>
            <a:r>
              <a:rPr lang="en-US" i="1" dirty="0" smtClean="0"/>
              <a:t>Click to add subtitle</a:t>
            </a:r>
            <a:r>
              <a:rPr lang="en-US" dirty="0" smtClean="0"/>
              <a:t>. When you insert a new slide, by default it has a Title and Content layout, which includes a title placeholder and a content placeholder. The content placeholder contains a bullet symbol and the words </a:t>
            </a:r>
            <a:r>
              <a:rPr lang="en-US" i="1" dirty="0" smtClean="0"/>
              <a:t>Click to add text</a:t>
            </a:r>
            <a:r>
              <a:rPr lang="en-US" dirty="0" smtClean="0"/>
              <a:t>.</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6</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Start by clicking the Start button on the Windows taskbar. When the pop-up menu appears point to </a:t>
            </a:r>
            <a:r>
              <a:rPr lang="en-US" b="0" i="1" dirty="0" smtClean="0"/>
              <a:t>All Programs</a:t>
            </a:r>
            <a:r>
              <a:rPr lang="en-US" b="0" dirty="0" smtClean="0"/>
              <a:t>. Click </a:t>
            </a:r>
            <a:r>
              <a:rPr lang="en-US" b="0" i="1" dirty="0" smtClean="0"/>
              <a:t>Microsoft Office</a:t>
            </a:r>
            <a:r>
              <a:rPr lang="en-US" b="0" dirty="0" smtClean="0"/>
              <a:t> and then click </a:t>
            </a:r>
            <a:r>
              <a:rPr lang="en-US" b="0" i="1" dirty="0" smtClean="0"/>
              <a:t>Microsoft PowerPoint 2010 </a:t>
            </a:r>
            <a:r>
              <a:rPr lang="en-US" b="0" dirty="0" smtClean="0"/>
              <a:t>on the list of applications that appears in the menu. </a:t>
            </a:r>
            <a:endParaRPr lang="en-US" b="0"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blank presentation opens in Normal view with the Home tab displayed. You can insert a new slide with Ctrl + M.</a:t>
            </a:r>
            <a:endParaRPr lang="en-US" b="1" dirty="0" smtClean="0"/>
          </a:p>
          <a:p>
            <a:endParaRPr lang="en-US" b="1" dirty="0" smtClean="0"/>
          </a:p>
          <a:p>
            <a:r>
              <a:rPr lang="en-US" dirty="0" smtClean="0"/>
              <a:t>Right-click in the Slides/Outline pane on the left side of the Normal view and choose </a:t>
            </a:r>
            <a:r>
              <a:rPr lang="en-US" i="1" dirty="0" smtClean="0"/>
              <a:t>New Slide </a:t>
            </a:r>
            <a:r>
              <a:rPr lang="en-US" dirty="0" smtClean="0"/>
              <a:t>from the menu that appears.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Open dialog box that appears, navigate to the file you wish to open. Click the file name so that it appears in the </a:t>
            </a:r>
            <a:r>
              <a:rPr lang="en-US" i="1" dirty="0" smtClean="0"/>
              <a:t>File name </a:t>
            </a:r>
            <a:r>
              <a:rPr lang="en-US" dirty="0" smtClean="0"/>
              <a:t>text box and click Open. Alternatively, if you have recently used the file you wish to open, you can click the File tab, click Recent, and then click the file name from the list of files.</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9</a:t>
            </a:fld>
            <a:endParaRPr lang="en-US"/>
          </a:p>
        </p:txBody>
      </p:sp>
    </p:spTree>
    <p:extLst>
      <p:ext uri="{BB962C8B-B14F-4D97-AF65-F5344CB8AC3E}">
        <p14:creationId xmlns:p14="http://schemas.microsoft.com/office/powerpoint/2010/main" val="17222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45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62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36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2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654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5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0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102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12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 </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 </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 </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 Paradigm Publishing, Inc.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696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8</a:t>
            </a:r>
            <a:endParaRPr lang="en-US" sz="4500" b="1" dirty="0">
              <a:solidFill>
                <a:schemeClr val="bg1"/>
              </a:solidFill>
              <a:latin typeface="Arial Narrow"/>
              <a:cs typeface="Arial Narrow"/>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pPr/>
              <a:t>1</a:t>
            </a:fld>
            <a:endParaRPr lang="en-US"/>
          </a:p>
        </p:txBody>
      </p:sp>
      <p:sp>
        <p:nvSpPr>
          <p:cNvPr id="7" name="Date Placeholder 5"/>
          <p:cNvSpPr>
            <a:spLocks noGrp="1"/>
          </p:cNvSpPr>
          <p:nvPr>
            <p:ph type="ftr" sz="quarter" idx="11"/>
          </p:nvPr>
        </p:nvSpPr>
        <p:spPr>
          <a:xfrm>
            <a:off x="0" y="6356350"/>
            <a:ext cx="2895600" cy="365125"/>
          </a:xfrm>
        </p:spPr>
        <p:txBody>
          <a:bodyPr/>
          <a:lstStyle/>
          <a:p>
            <a:r>
              <a:rPr lang="en-US" dirty="0"/>
              <a:t>© Paradigm Publishing, Inc.</a:t>
            </a:r>
          </a:p>
        </p:txBody>
      </p:sp>
      <p:sp>
        <p:nvSpPr>
          <p:cNvPr id="8" name="Title 1"/>
          <p:cNvSpPr>
            <a:spLocks noGrp="1"/>
          </p:cNvSpPr>
          <p:nvPr>
            <p:ph type="title"/>
          </p:nvPr>
        </p:nvSpPr>
        <p:spPr>
          <a:xfrm>
            <a:off x="3084394" y="274638"/>
            <a:ext cx="6059606" cy="1143000"/>
          </a:xfrm>
        </p:spPr>
        <p:txBody>
          <a:bodyPr>
            <a:normAutofit/>
          </a:bodyPr>
          <a:lstStyle/>
          <a:p>
            <a:r>
              <a:rPr lang="en-US" sz="3900" dirty="0" smtClean="0"/>
              <a:t>Microsoft® PowerPoint 2010</a:t>
            </a:r>
            <a:endParaRPr lang="en-US" sz="3900" dirty="0"/>
          </a:p>
        </p:txBody>
      </p:sp>
      <p:sp>
        <p:nvSpPr>
          <p:cNvPr id="9" name="Content Placeholder 2"/>
          <p:cNvSpPr>
            <a:spLocks noGrp="1"/>
          </p:cNvSpPr>
          <p:nvPr>
            <p:ph idx="1"/>
          </p:nvPr>
        </p:nvSpPr>
        <p:spPr>
          <a:xfrm>
            <a:off x="457200" y="2215761"/>
            <a:ext cx="8229600" cy="3500124"/>
          </a:xfrm>
        </p:spPr>
        <p:txBody>
          <a:bodyPr>
            <a:normAutofit lnSpcReduction="10000"/>
          </a:bodyPr>
          <a:lstStyle/>
          <a:p>
            <a:pPr marL="0" indent="0">
              <a:buNone/>
            </a:pPr>
            <a:r>
              <a:rPr lang="en-US" dirty="0" smtClean="0"/>
              <a:t>Chapter 1: </a:t>
            </a:r>
            <a:r>
              <a:rPr lang="en-US" dirty="0"/>
              <a:t>Creating a Presentation</a:t>
            </a:r>
            <a:endParaRPr lang="en-US" dirty="0" smtClean="0"/>
          </a:p>
          <a:p>
            <a:pPr marL="0" indent="0">
              <a:buNone/>
            </a:pPr>
            <a:r>
              <a:rPr lang="en-US" dirty="0" smtClean="0"/>
              <a:t>Chapter 2: </a:t>
            </a:r>
            <a:r>
              <a:rPr lang="en-US" dirty="0"/>
              <a:t>Working with Slide Masters and</a:t>
            </a:r>
          </a:p>
          <a:p>
            <a:pPr marL="0" indent="0">
              <a:buNone/>
            </a:pPr>
            <a:r>
              <a:rPr lang="en-US" dirty="0" smtClean="0"/>
              <a:t>				Handouts </a:t>
            </a:r>
          </a:p>
          <a:p>
            <a:pPr marL="0" indent="0">
              <a:buNone/>
            </a:pPr>
            <a:r>
              <a:rPr lang="en-US" dirty="0" smtClean="0"/>
              <a:t>Chapter 3: </a:t>
            </a:r>
            <a:r>
              <a:rPr lang="en-US" dirty="0"/>
              <a:t>Adding Visual Elements and Sound</a:t>
            </a:r>
            <a:endParaRPr lang="en-US" dirty="0" smtClean="0"/>
          </a:p>
          <a:p>
            <a:pPr marL="0" indent="0">
              <a:buNone/>
            </a:pPr>
            <a:r>
              <a:rPr lang="en-US" dirty="0" smtClean="0"/>
              <a:t>Chapter 4: </a:t>
            </a:r>
            <a:r>
              <a:rPr lang="en-US" dirty="0"/>
              <a:t>Completing, Running, and Sharing</a:t>
            </a:r>
          </a:p>
          <a:p>
            <a:pPr marL="0" indent="0">
              <a:buNone/>
            </a:pPr>
            <a:r>
              <a:rPr lang="en-US" dirty="0" smtClean="0"/>
              <a:t>				Your </a:t>
            </a:r>
            <a:r>
              <a:rPr lang="en-US" dirty="0"/>
              <a:t>Show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3446" y="341503"/>
            <a:ext cx="9144000" cy="707886"/>
          </a:xfrm>
          <a:prstGeom prst="rect">
            <a:avLst/>
          </a:prstGeom>
          <a:noFill/>
        </p:spPr>
        <p:txBody>
          <a:bodyPr wrap="square" rtlCol="0">
            <a:spAutoFit/>
          </a:bodyPr>
          <a:lstStyle/>
          <a:p>
            <a:pPr algn="ctr"/>
            <a:r>
              <a:rPr lang="en-US" sz="4000" b="1" dirty="0">
                <a:latin typeface="+mj-lt"/>
                <a:ea typeface="+mj-ea"/>
                <a:cs typeface="+mj-cs"/>
              </a:rPr>
              <a:t>Skill 2: Enter Text on Slides</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10</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304800" y="1303670"/>
            <a:ext cx="8487508" cy="5293757"/>
          </a:xfrm>
          <a:prstGeom prst="rect">
            <a:avLst/>
          </a:prstGeom>
        </p:spPr>
        <p:txBody>
          <a:bodyPr wrap="square">
            <a:spAutoFit/>
          </a:bodyPr>
          <a:lstStyle/>
          <a:p>
            <a:pPr marL="457200" indent="-457200">
              <a:buFont typeface="Arial" pitchFamily="34" charset="0"/>
              <a:buChar char="•"/>
            </a:pPr>
            <a:r>
              <a:rPr lang="en-US" sz="2600" dirty="0" smtClean="0"/>
              <a:t>If </a:t>
            </a:r>
            <a:r>
              <a:rPr lang="en-US" sz="2600" dirty="0"/>
              <a:t>the first slide does not already appear in the Slide pane, click Slide 1 in </a:t>
            </a:r>
            <a:r>
              <a:rPr lang="en-US" sz="2600" dirty="0" smtClean="0"/>
              <a:t>the Slides/Outline </a:t>
            </a:r>
            <a:r>
              <a:rPr lang="en-US" sz="2600" dirty="0"/>
              <a:t>pane.</a:t>
            </a:r>
          </a:p>
          <a:p>
            <a:pPr marL="457200" indent="-457200">
              <a:buFont typeface="Arial" pitchFamily="34" charset="0"/>
              <a:buChar char="•"/>
            </a:pPr>
            <a:r>
              <a:rPr lang="en-US" sz="2600" dirty="0" smtClean="0"/>
              <a:t>In </a:t>
            </a:r>
            <a:r>
              <a:rPr lang="en-US" sz="2600" dirty="0"/>
              <a:t>the Slide pane, click anywhere on the title </a:t>
            </a:r>
            <a:r>
              <a:rPr lang="en-US" sz="2600" dirty="0" smtClean="0"/>
              <a:t>placeholder and click </a:t>
            </a:r>
            <a:r>
              <a:rPr lang="en-US" sz="2600" dirty="0"/>
              <a:t>to add </a:t>
            </a:r>
            <a:r>
              <a:rPr lang="en-US" sz="2600" dirty="0" smtClean="0"/>
              <a:t>a title.</a:t>
            </a:r>
            <a:endParaRPr lang="en-US" sz="2600" dirty="0"/>
          </a:p>
          <a:p>
            <a:pPr marL="457200" indent="-457200">
              <a:buFont typeface="Arial" pitchFamily="34" charset="0"/>
              <a:buChar char="•"/>
            </a:pPr>
            <a:r>
              <a:rPr lang="en-US" sz="2600" dirty="0" smtClean="0"/>
              <a:t>In </a:t>
            </a:r>
            <a:r>
              <a:rPr lang="en-US" sz="2600" dirty="0"/>
              <a:t>the Slide pane, click on the subtitle </a:t>
            </a:r>
            <a:r>
              <a:rPr lang="en-US" sz="2600" dirty="0" smtClean="0"/>
              <a:t>placeholder and click </a:t>
            </a:r>
            <a:r>
              <a:rPr lang="en-US" sz="2600" dirty="0"/>
              <a:t>to add </a:t>
            </a:r>
            <a:r>
              <a:rPr lang="en-US" sz="2600" dirty="0" smtClean="0"/>
              <a:t>a subtitle.</a:t>
            </a:r>
            <a:endParaRPr lang="en-US" sz="2600" dirty="0"/>
          </a:p>
          <a:p>
            <a:pPr marL="457200" indent="-457200">
              <a:buFont typeface="Arial" pitchFamily="34" charset="0"/>
              <a:buChar char="•"/>
            </a:pPr>
            <a:r>
              <a:rPr lang="en-US" sz="2600" dirty="0" smtClean="0"/>
              <a:t>Click </a:t>
            </a:r>
            <a:r>
              <a:rPr lang="en-US" sz="2600" dirty="0"/>
              <a:t>Slide 2 in the Slides/Outline pane to display that slide</a:t>
            </a:r>
            <a:r>
              <a:rPr lang="en-US" sz="2600" dirty="0" smtClean="0"/>
              <a:t>. </a:t>
            </a:r>
            <a:endParaRPr lang="en-US" sz="2600" dirty="0"/>
          </a:p>
          <a:p>
            <a:pPr marL="457200" indent="-457200">
              <a:buFont typeface="Arial" pitchFamily="34" charset="0"/>
              <a:buChar char="•"/>
            </a:pPr>
            <a:r>
              <a:rPr lang="en-US" sz="2600" dirty="0" smtClean="0"/>
              <a:t>In </a:t>
            </a:r>
            <a:r>
              <a:rPr lang="en-US" sz="2600" dirty="0"/>
              <a:t>the Slide pane, click the title placeholder and </a:t>
            </a:r>
            <a:r>
              <a:rPr lang="en-US" sz="2600" dirty="0" smtClean="0"/>
              <a:t>type the title.</a:t>
            </a:r>
            <a:endParaRPr lang="en-US" sz="2600" b="1" dirty="0"/>
          </a:p>
          <a:p>
            <a:pPr marL="457200" indent="-457200">
              <a:buFont typeface="Arial" pitchFamily="34" charset="0"/>
              <a:buChar char="•"/>
            </a:pPr>
            <a:r>
              <a:rPr lang="en-US" sz="2600" dirty="0" smtClean="0"/>
              <a:t>Click </a:t>
            </a:r>
            <a:r>
              <a:rPr lang="en-US" sz="2600" dirty="0"/>
              <a:t>the content placeholder (formatted as a bulleted list by default) </a:t>
            </a:r>
            <a:r>
              <a:rPr lang="en-US" sz="2600" dirty="0" smtClean="0"/>
              <a:t>and enter </a:t>
            </a:r>
            <a:r>
              <a:rPr lang="en-US" sz="2600" dirty="0"/>
              <a:t>the </a:t>
            </a:r>
            <a:r>
              <a:rPr lang="en-US" sz="2600" dirty="0" smtClean="0"/>
              <a:t>content, pressing </a:t>
            </a:r>
            <a:r>
              <a:rPr lang="en-US" sz="2600" dirty="0"/>
              <a:t>the Enter key after each </a:t>
            </a:r>
            <a:r>
              <a:rPr lang="en-US" sz="2600" dirty="0" smtClean="0"/>
              <a:t>line. </a:t>
            </a:r>
          </a:p>
        </p:txBody>
      </p:sp>
    </p:spTree>
    <p:extLst>
      <p:ext uri="{BB962C8B-B14F-4D97-AF65-F5344CB8AC3E}">
        <p14:creationId xmlns:p14="http://schemas.microsoft.com/office/powerpoint/2010/main" val="2743861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1-Fig1-3.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2003903" y="1191449"/>
            <a:ext cx="1565030" cy="762000"/>
          </a:xfrm>
          <a:prstGeom prst="accentBorderCallout1">
            <a:avLst>
              <a:gd name="adj1" fmla="val 18750"/>
              <a:gd name="adj2" fmla="val -8333"/>
              <a:gd name="adj3" fmla="val 95672"/>
              <a:gd name="adj4" fmla="val -8087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Slide 1 </a:t>
            </a:r>
            <a:endParaRPr lang="en-US" dirty="0"/>
          </a:p>
        </p:txBody>
      </p:sp>
      <p:sp>
        <p:nvSpPr>
          <p:cNvPr id="10" name="Line Callout 1 (Border and Accent Bar) 9"/>
          <p:cNvSpPr/>
          <p:nvPr/>
        </p:nvSpPr>
        <p:spPr>
          <a:xfrm>
            <a:off x="7422021" y="1191449"/>
            <a:ext cx="1565030" cy="931208"/>
          </a:xfrm>
          <a:prstGeom prst="accentBorderCallout1">
            <a:avLst>
              <a:gd name="adj1" fmla="val 18750"/>
              <a:gd name="adj2" fmla="val -8333"/>
              <a:gd name="adj3" fmla="val 69186"/>
              <a:gd name="adj4" fmla="val -7476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a:t>
            </a:r>
            <a:r>
              <a:rPr lang="en-US" dirty="0"/>
              <a:t>Click to add </a:t>
            </a:r>
            <a:r>
              <a:rPr lang="en-US" dirty="0" smtClean="0"/>
              <a:t>title</a:t>
            </a:r>
            <a:endParaRPr lang="en-US" b="1" dirty="0"/>
          </a:p>
        </p:txBody>
      </p:sp>
      <p:sp>
        <p:nvSpPr>
          <p:cNvPr id="12" name="Line Callout 1 (Border and Accent Bar) 11"/>
          <p:cNvSpPr/>
          <p:nvPr/>
        </p:nvSpPr>
        <p:spPr>
          <a:xfrm>
            <a:off x="5770685" y="2122657"/>
            <a:ext cx="1565030" cy="931208"/>
          </a:xfrm>
          <a:prstGeom prst="accentBorderCallout1">
            <a:avLst>
              <a:gd name="adj1" fmla="val 18750"/>
              <a:gd name="adj2" fmla="val -8333"/>
              <a:gd name="adj3" fmla="val 42805"/>
              <a:gd name="adj4" fmla="val -7651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 Click to add </a:t>
            </a:r>
            <a:r>
              <a:rPr lang="en-US" dirty="0" smtClean="0"/>
              <a:t>subtitle</a:t>
            </a:r>
            <a:endParaRPr lang="en-US" dirty="0"/>
          </a:p>
        </p:txBody>
      </p:sp>
      <p:sp>
        <p:nvSpPr>
          <p:cNvPr id="13" name="Line Callout 1 (Border and Accent Bar) 12"/>
          <p:cNvSpPr/>
          <p:nvPr/>
        </p:nvSpPr>
        <p:spPr>
          <a:xfrm>
            <a:off x="2003903" y="2285544"/>
            <a:ext cx="1565030" cy="762000"/>
          </a:xfrm>
          <a:prstGeom prst="accentBorderCallout1">
            <a:avLst>
              <a:gd name="adj1" fmla="val 18750"/>
              <a:gd name="adj2" fmla="val -8333"/>
              <a:gd name="adj3" fmla="val 95672"/>
              <a:gd name="adj4" fmla="val -8087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 Slide 2</a:t>
            </a:r>
            <a:endParaRPr lang="en-US" dirty="0"/>
          </a:p>
        </p:txBody>
      </p:sp>
    </p:spTree>
    <p:extLst>
      <p:ext uri="{BB962C8B-B14F-4D97-AF65-F5344CB8AC3E}">
        <p14:creationId xmlns:p14="http://schemas.microsoft.com/office/powerpoint/2010/main" val="1985824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2-Fig1-6.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7283354" y="1075718"/>
            <a:ext cx="1860645" cy="837750"/>
          </a:xfrm>
          <a:prstGeom prst="accentBorderCallout1">
            <a:avLst>
              <a:gd name="adj1" fmla="val 18750"/>
              <a:gd name="adj2" fmla="val -8333"/>
              <a:gd name="adj3" fmla="val 94433"/>
              <a:gd name="adj4" fmla="val -10020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a:t>
            </a:r>
            <a:r>
              <a:rPr lang="en-US" dirty="0"/>
              <a:t>T</a:t>
            </a:r>
            <a:r>
              <a:rPr lang="en-US" dirty="0" smtClean="0"/>
              <a:t>itle placeholder</a:t>
            </a:r>
            <a:endParaRPr lang="en-US" dirty="0"/>
          </a:p>
        </p:txBody>
      </p:sp>
      <p:sp>
        <p:nvSpPr>
          <p:cNvPr id="8" name="Line Callout 2 (Accent Bar) 7"/>
          <p:cNvSpPr/>
          <p:nvPr/>
        </p:nvSpPr>
        <p:spPr>
          <a:xfrm>
            <a:off x="406401" y="3873508"/>
            <a:ext cx="2077848" cy="766225"/>
          </a:xfrm>
          <a:prstGeom prst="accentCallout2">
            <a:avLst>
              <a:gd name="adj1" fmla="val 3194"/>
              <a:gd name="adj2" fmla="val 109849"/>
              <a:gd name="adj3" fmla="val 24820"/>
              <a:gd name="adj4" fmla="val 110124"/>
              <a:gd name="adj5" fmla="val -11101"/>
              <a:gd name="adj6" fmla="val 13741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r>
              <a:rPr lang="en-US" dirty="0" smtClean="0"/>
              <a:t>. </a:t>
            </a:r>
            <a:r>
              <a:rPr lang="en-US" dirty="0"/>
              <a:t>C</a:t>
            </a:r>
            <a:r>
              <a:rPr lang="en-US" dirty="0" smtClean="0"/>
              <a:t>ontent placeholder</a:t>
            </a:r>
            <a:endParaRPr lang="en-US" b="1" dirty="0"/>
          </a:p>
        </p:txBody>
      </p:sp>
    </p:spTree>
    <p:extLst>
      <p:ext uri="{BB962C8B-B14F-4D97-AF65-F5344CB8AC3E}">
        <p14:creationId xmlns:p14="http://schemas.microsoft.com/office/powerpoint/2010/main" val="1712002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84180"/>
            <a:ext cx="9144000" cy="707886"/>
          </a:xfrm>
          <a:prstGeom prst="rect">
            <a:avLst/>
          </a:prstGeom>
          <a:noFill/>
        </p:spPr>
        <p:txBody>
          <a:bodyPr wrap="square" rtlCol="0">
            <a:spAutoFit/>
          </a:bodyPr>
          <a:lstStyle/>
          <a:p>
            <a:pPr algn="ctr"/>
            <a:r>
              <a:rPr lang="en-US" sz="4000" b="1" dirty="0"/>
              <a:t>Skill 2</a:t>
            </a:r>
            <a:r>
              <a:rPr lang="en-US" sz="4000" b="1" dirty="0" smtClean="0"/>
              <a:t>: </a:t>
            </a:r>
            <a:r>
              <a:rPr lang="en-US" sz="4000" b="1" dirty="0"/>
              <a:t>Enter Text on </a:t>
            </a:r>
            <a:r>
              <a:rPr lang="en-US" sz="4000" b="1" dirty="0" smtClean="0"/>
              <a:t>Slides, continued</a:t>
            </a:r>
            <a:endParaRPr lang="en-US" sz="40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13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812798" y="1580290"/>
            <a:ext cx="7687733" cy="4206240"/>
          </a:xfrm>
          <a:prstGeom prst="rect">
            <a:avLst/>
          </a:prstGeom>
        </p:spPr>
        <p:txBody>
          <a:bodyPr wrap="square">
            <a:spAutoFit/>
          </a:bodyPr>
          <a:lstStyle/>
          <a:p>
            <a:pPr marL="457200" indent="-457200">
              <a:buFont typeface="Arial" pitchFamily="34" charset="0"/>
              <a:buChar char="•"/>
            </a:pPr>
            <a:r>
              <a:rPr lang="en-US" sz="2600" dirty="0"/>
              <a:t>Click the File tab.</a:t>
            </a:r>
          </a:p>
          <a:p>
            <a:pPr marL="457200" indent="-457200">
              <a:buFont typeface="Arial" pitchFamily="34" charset="0"/>
              <a:buChar char="•"/>
            </a:pPr>
            <a:r>
              <a:rPr lang="en-US" sz="2600" dirty="0" smtClean="0"/>
              <a:t>Click </a:t>
            </a:r>
            <a:r>
              <a:rPr lang="en-US" sz="2600" dirty="0"/>
              <a:t>Save.</a:t>
            </a:r>
          </a:p>
          <a:p>
            <a:pPr marL="457200" indent="-457200">
              <a:buFont typeface="Arial" pitchFamily="34" charset="0"/>
              <a:buChar char="•"/>
            </a:pPr>
            <a:r>
              <a:rPr lang="en-US" sz="2600" dirty="0" smtClean="0"/>
              <a:t>Click </a:t>
            </a:r>
            <a:r>
              <a:rPr lang="en-US" sz="2600" dirty="0"/>
              <a:t>the Slide Show tab.</a:t>
            </a:r>
          </a:p>
          <a:p>
            <a:pPr marL="457200" indent="-457200">
              <a:buFont typeface="Arial" pitchFamily="34" charset="0"/>
              <a:buChar char="•"/>
            </a:pPr>
            <a:r>
              <a:rPr lang="en-US" sz="2600" dirty="0" smtClean="0"/>
              <a:t>Click </a:t>
            </a:r>
            <a:r>
              <a:rPr lang="en-US" sz="2600" dirty="0"/>
              <a:t>the From Beginning button in the Start Slide Show group. This </a:t>
            </a:r>
            <a:r>
              <a:rPr lang="en-US" sz="2600" dirty="0" smtClean="0"/>
              <a:t>begins the </a:t>
            </a:r>
            <a:r>
              <a:rPr lang="en-US" sz="2600" dirty="0"/>
              <a:t>slide show </a:t>
            </a:r>
            <a:r>
              <a:rPr lang="en-US" sz="2600" dirty="0" smtClean="0"/>
              <a:t>and </a:t>
            </a:r>
            <a:r>
              <a:rPr lang="en-US" sz="2600" dirty="0"/>
              <a:t>the first slide fills your screen.</a:t>
            </a:r>
          </a:p>
          <a:p>
            <a:pPr marL="457200" indent="-457200">
              <a:buFont typeface="Arial" pitchFamily="34" charset="0"/>
              <a:buChar char="•"/>
            </a:pPr>
            <a:r>
              <a:rPr lang="en-US" sz="2600" dirty="0" smtClean="0"/>
              <a:t>Click </a:t>
            </a:r>
            <a:r>
              <a:rPr lang="en-US" sz="2600" dirty="0"/>
              <a:t>your mouse to advance to Slide 2.</a:t>
            </a:r>
          </a:p>
          <a:p>
            <a:pPr marL="457200" indent="-457200">
              <a:buFont typeface="Arial" pitchFamily="34" charset="0"/>
              <a:buChar char="•"/>
            </a:pPr>
            <a:r>
              <a:rPr lang="en-US" sz="2600" dirty="0" smtClean="0"/>
              <a:t>At </a:t>
            </a:r>
            <a:r>
              <a:rPr lang="en-US" sz="2600" dirty="0"/>
              <a:t>the screen that reads </a:t>
            </a:r>
            <a:r>
              <a:rPr lang="en-US" sz="2600" i="1" dirty="0"/>
              <a:t>End of slide show, click to exit</a:t>
            </a:r>
            <a:r>
              <a:rPr lang="en-US" sz="2600" dirty="0"/>
              <a:t>, click your mouse </a:t>
            </a:r>
            <a:r>
              <a:rPr lang="en-US" sz="2600" dirty="0" smtClean="0"/>
              <a:t>once to </a:t>
            </a:r>
            <a:r>
              <a:rPr lang="en-US" sz="2600" dirty="0"/>
              <a:t>return to the Normal view.</a:t>
            </a:r>
          </a:p>
        </p:txBody>
      </p:sp>
    </p:spTree>
    <p:extLst>
      <p:ext uri="{BB962C8B-B14F-4D97-AF65-F5344CB8AC3E}">
        <p14:creationId xmlns:p14="http://schemas.microsoft.com/office/powerpoint/2010/main" val="3721757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2-Fig1-6.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1254434" y="432221"/>
            <a:ext cx="1776633" cy="762000"/>
          </a:xfrm>
          <a:prstGeom prst="accentBorderCallout1">
            <a:avLst>
              <a:gd name="adj1" fmla="val 18750"/>
              <a:gd name="adj2" fmla="val -8333"/>
              <a:gd name="adj3" fmla="val -14942"/>
              <a:gd name="adj4" fmla="val -5723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 File tab</a:t>
            </a:r>
            <a:endParaRPr lang="en-US" dirty="0"/>
          </a:p>
        </p:txBody>
      </p:sp>
      <p:sp>
        <p:nvSpPr>
          <p:cNvPr id="9" name="Line Callout 1 (Border and Accent Bar) 8"/>
          <p:cNvSpPr/>
          <p:nvPr/>
        </p:nvSpPr>
        <p:spPr>
          <a:xfrm>
            <a:off x="3908924" y="836516"/>
            <a:ext cx="2119343" cy="760274"/>
          </a:xfrm>
          <a:prstGeom prst="accentBorderCallout1">
            <a:avLst>
              <a:gd name="adj1" fmla="val 18750"/>
              <a:gd name="adj2" fmla="val -8333"/>
              <a:gd name="adj3" fmla="val -59826"/>
              <a:gd name="adj4" fmla="val -2477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9. Slide </a:t>
            </a:r>
            <a:r>
              <a:rPr lang="en-US" dirty="0"/>
              <a:t>Show</a:t>
            </a:r>
            <a:r>
              <a:rPr lang="en-US" dirty="0" smtClean="0"/>
              <a:t> tab</a:t>
            </a:r>
            <a:endParaRPr lang="en-US" dirty="0"/>
          </a:p>
        </p:txBody>
      </p:sp>
      <p:sp>
        <p:nvSpPr>
          <p:cNvPr id="10" name="Line Callout 1 (Border and Accent Bar) 9"/>
          <p:cNvSpPr/>
          <p:nvPr/>
        </p:nvSpPr>
        <p:spPr>
          <a:xfrm>
            <a:off x="1174821" y="1596789"/>
            <a:ext cx="1856246" cy="807744"/>
          </a:xfrm>
          <a:prstGeom prst="accentBorderCallout1">
            <a:avLst>
              <a:gd name="adj1" fmla="val 18750"/>
              <a:gd name="adj2" fmla="val -8333"/>
              <a:gd name="adj3" fmla="val -84929"/>
              <a:gd name="adj4" fmla="val -3966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 </a:t>
            </a:r>
            <a:r>
              <a:rPr lang="en-US" dirty="0"/>
              <a:t>From </a:t>
            </a:r>
            <a:r>
              <a:rPr lang="en-US" dirty="0" smtClean="0"/>
              <a:t>Beginning button</a:t>
            </a:r>
            <a:endParaRPr lang="en-US" dirty="0"/>
          </a:p>
        </p:txBody>
      </p:sp>
    </p:spTree>
    <p:extLst>
      <p:ext uri="{BB962C8B-B14F-4D97-AF65-F5344CB8AC3E}">
        <p14:creationId xmlns:p14="http://schemas.microsoft.com/office/powerpoint/2010/main" val="97539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15</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606800"/>
            <a:ext cx="8243911" cy="24657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MyriadPro-Bold"/>
              </a:rPr>
              <a:t>Using Text </a:t>
            </a:r>
            <a:r>
              <a:rPr lang="en-US" sz="3200" b="1" dirty="0" smtClean="0">
                <a:solidFill>
                  <a:srgbClr val="005FD4"/>
                </a:solidFill>
                <a:latin typeface="MyriadPro-Bold"/>
              </a:rPr>
              <a:t>Boxes  </a:t>
            </a:r>
            <a:r>
              <a:rPr lang="en-US" sz="3200" dirty="0" smtClean="0">
                <a:solidFill>
                  <a:prstClr val="black">
                    <a:tint val="75000"/>
                  </a:prstClr>
                </a:solidFill>
              </a:rPr>
              <a:t>Another </a:t>
            </a:r>
            <a:r>
              <a:rPr lang="en-US" sz="3200" dirty="0">
                <a:solidFill>
                  <a:prstClr val="black">
                    <a:tint val="75000"/>
                  </a:prstClr>
                </a:solidFill>
              </a:rPr>
              <a:t>way to enter</a:t>
            </a:r>
          </a:p>
          <a:p>
            <a:pPr lvl="0" algn="ctr"/>
            <a:r>
              <a:rPr lang="en-US" sz="3200" dirty="0">
                <a:solidFill>
                  <a:prstClr val="black">
                    <a:tint val="75000"/>
                  </a:prstClr>
                </a:solidFill>
              </a:rPr>
              <a:t>text in a presentation is to insert a text box</a:t>
            </a:r>
          </a:p>
          <a:p>
            <a:pPr lvl="0" algn="ctr"/>
            <a:r>
              <a:rPr lang="en-US" sz="3200" dirty="0">
                <a:solidFill>
                  <a:prstClr val="black">
                    <a:tint val="75000"/>
                  </a:prstClr>
                </a:solidFill>
              </a:rPr>
              <a:t>by clicking the Text Box button in the Text</a:t>
            </a:r>
          </a:p>
          <a:p>
            <a:pPr lvl="0" algn="ctr"/>
            <a:r>
              <a:rPr lang="en-US" sz="3200" dirty="0">
                <a:solidFill>
                  <a:prstClr val="black">
                    <a:tint val="75000"/>
                  </a:prstClr>
                </a:solidFill>
              </a:rPr>
              <a:t>group on the </a:t>
            </a:r>
            <a:r>
              <a:rPr lang="en-US" sz="3200" dirty="0" smtClean="0">
                <a:solidFill>
                  <a:prstClr val="black">
                    <a:tint val="75000"/>
                  </a:prstClr>
                </a:solidFill>
              </a:rPr>
              <a:t>Insert tab.</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a:stretch>
            <a:fillRect/>
          </a:stretch>
        </p:blipFill>
        <p:spPr>
          <a:xfrm>
            <a:off x="545123" y="2994292"/>
            <a:ext cx="2940959" cy="465652"/>
          </a:xfrm>
          <a:prstGeom prst="rect">
            <a:avLst/>
          </a:prstGeom>
        </p:spPr>
      </p:pic>
    </p:spTree>
    <p:extLst>
      <p:ext uri="{BB962C8B-B14F-4D97-AF65-F5344CB8AC3E}">
        <p14:creationId xmlns:p14="http://schemas.microsoft.com/office/powerpoint/2010/main" val="132699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67555"/>
            <a:ext cx="9144000" cy="707886"/>
          </a:xfrm>
          <a:prstGeom prst="rect">
            <a:avLst/>
          </a:prstGeom>
          <a:noFill/>
        </p:spPr>
        <p:txBody>
          <a:bodyPr wrap="square" rtlCol="0">
            <a:spAutoFit/>
          </a:bodyPr>
          <a:lstStyle/>
          <a:p>
            <a:pPr algn="ctr"/>
            <a:r>
              <a:rPr lang="en-US" sz="4000" b="1" dirty="0"/>
              <a:t>Skill </a:t>
            </a:r>
            <a:r>
              <a:rPr lang="en-US" sz="4000" b="1" dirty="0" smtClean="0"/>
              <a:t>3</a:t>
            </a:r>
            <a:r>
              <a:rPr lang="en-US" sz="4000" b="1" dirty="0"/>
              <a:t>: Use the Outline Feature</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16</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750626" y="1571119"/>
            <a:ext cx="7615451" cy="4524315"/>
          </a:xfrm>
          <a:prstGeom prst="rect">
            <a:avLst/>
          </a:prstGeom>
        </p:spPr>
        <p:txBody>
          <a:bodyPr wrap="square">
            <a:spAutoFit/>
          </a:bodyPr>
          <a:lstStyle/>
          <a:p>
            <a:pPr marL="457200" indent="-457200">
              <a:buFont typeface="Arial" pitchFamily="34" charset="0"/>
              <a:buChar char="•"/>
            </a:pPr>
            <a:r>
              <a:rPr lang="en-US" sz="2400" dirty="0" smtClean="0"/>
              <a:t>Click </a:t>
            </a:r>
            <a:r>
              <a:rPr lang="en-US" sz="2400" dirty="0"/>
              <a:t>the Outline tab in the Slides/Outline pane.</a:t>
            </a:r>
          </a:p>
          <a:p>
            <a:pPr marL="457200" indent="-457200">
              <a:buFont typeface="Arial" pitchFamily="34" charset="0"/>
              <a:buChar char="•"/>
            </a:pPr>
            <a:r>
              <a:rPr lang="en-US" sz="2400" dirty="0" smtClean="0"/>
              <a:t>In </a:t>
            </a:r>
            <a:r>
              <a:rPr lang="en-US" sz="2400" dirty="0"/>
              <a:t>Slide 2 in the Slides/Outline pane, click to the right of the last bullet </a:t>
            </a:r>
            <a:r>
              <a:rPr lang="en-US" sz="2400" dirty="0" smtClean="0"/>
              <a:t>point.</a:t>
            </a:r>
          </a:p>
          <a:p>
            <a:pPr marL="457200" indent="-457200">
              <a:buFont typeface="Arial" pitchFamily="34" charset="0"/>
              <a:buChar char="•"/>
            </a:pPr>
            <a:r>
              <a:rPr lang="en-US" sz="2400" dirty="0" smtClean="0"/>
              <a:t>Press </a:t>
            </a:r>
            <a:r>
              <a:rPr lang="en-US" sz="2400" dirty="0"/>
              <a:t>Enter. The insert point moves to a new bullet on Slide 2.</a:t>
            </a:r>
          </a:p>
          <a:p>
            <a:pPr marL="457200" indent="-457200">
              <a:buFont typeface="Arial" pitchFamily="34" charset="0"/>
              <a:buChar char="•"/>
            </a:pPr>
            <a:r>
              <a:rPr lang="en-US" sz="2400" dirty="0" smtClean="0"/>
              <a:t>Click </a:t>
            </a:r>
            <a:r>
              <a:rPr lang="en-US" sz="2400" dirty="0"/>
              <a:t>the Home tab.</a:t>
            </a:r>
          </a:p>
          <a:p>
            <a:pPr marL="457200" indent="-457200">
              <a:buFont typeface="Arial" pitchFamily="34" charset="0"/>
              <a:buChar char="•"/>
            </a:pPr>
            <a:r>
              <a:rPr lang="en-US" sz="2400" dirty="0" smtClean="0"/>
              <a:t>Click </a:t>
            </a:r>
            <a:r>
              <a:rPr lang="en-US" sz="2400" dirty="0"/>
              <a:t>the Decrease List Level button in the Paragraph group. The line </a:t>
            </a:r>
            <a:r>
              <a:rPr lang="en-US" sz="2400" dirty="0" smtClean="0"/>
              <a:t>is promoted </a:t>
            </a:r>
            <a:r>
              <a:rPr lang="en-US" sz="2400" dirty="0"/>
              <a:t>to the highest level, creating a new slide.</a:t>
            </a:r>
          </a:p>
          <a:p>
            <a:pPr marL="457200" indent="-457200">
              <a:buFont typeface="Arial" pitchFamily="34" charset="0"/>
              <a:buChar char="•"/>
            </a:pPr>
            <a:r>
              <a:rPr lang="en-US" sz="2400" dirty="0" smtClean="0"/>
              <a:t>Type the text. The </a:t>
            </a:r>
            <a:r>
              <a:rPr lang="en-US" sz="2400" dirty="0"/>
              <a:t>text appears in the </a:t>
            </a:r>
            <a:r>
              <a:rPr lang="en-US" sz="2400" dirty="0" smtClean="0"/>
              <a:t>title placeholder </a:t>
            </a:r>
            <a:r>
              <a:rPr lang="en-US" sz="2400" dirty="0"/>
              <a:t>in the Slide pane.</a:t>
            </a:r>
          </a:p>
          <a:p>
            <a:pPr marL="457200" indent="-457200">
              <a:buFont typeface="Arial" pitchFamily="34" charset="0"/>
              <a:buChar char="•"/>
            </a:pPr>
            <a:r>
              <a:rPr lang="en-US" sz="2400" dirty="0" smtClean="0"/>
              <a:t>Press </a:t>
            </a:r>
            <a:r>
              <a:rPr lang="en-US" sz="2400" dirty="0"/>
              <a:t>Enter. The insert point moves to a new Slide 4.</a:t>
            </a:r>
          </a:p>
        </p:txBody>
      </p:sp>
    </p:spTree>
    <p:extLst>
      <p:ext uri="{BB962C8B-B14F-4D97-AF65-F5344CB8AC3E}">
        <p14:creationId xmlns:p14="http://schemas.microsoft.com/office/powerpoint/2010/main" val="387465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3-Fig1-8.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2373550" y="781418"/>
            <a:ext cx="1724317" cy="762000"/>
          </a:xfrm>
          <a:prstGeom prst="accentBorderCallout1">
            <a:avLst>
              <a:gd name="adj1" fmla="val 18750"/>
              <a:gd name="adj2" fmla="val -8333"/>
              <a:gd name="adj3" fmla="val 57629"/>
              <a:gd name="adj4" fmla="val -9940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Outline tab</a:t>
            </a:r>
            <a:endParaRPr lang="en-US" dirty="0"/>
          </a:p>
        </p:txBody>
      </p:sp>
      <p:sp>
        <p:nvSpPr>
          <p:cNvPr id="9" name="Line Callout 1 (Border and Accent Bar) 8"/>
          <p:cNvSpPr/>
          <p:nvPr/>
        </p:nvSpPr>
        <p:spPr>
          <a:xfrm>
            <a:off x="2527059" y="3191119"/>
            <a:ext cx="2427316" cy="906748"/>
          </a:xfrm>
          <a:prstGeom prst="accentBorderCallout1">
            <a:avLst>
              <a:gd name="adj1" fmla="val 18750"/>
              <a:gd name="adj2" fmla="val -8333"/>
              <a:gd name="adj3" fmla="val -62823"/>
              <a:gd name="adj4" fmla="val -8678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Press Enter. The </a:t>
            </a:r>
            <a:r>
              <a:rPr lang="en-US" dirty="0" smtClean="0"/>
              <a:t>insertion </a:t>
            </a:r>
            <a:r>
              <a:rPr lang="en-US" dirty="0"/>
              <a:t>point moves to a new bullet</a:t>
            </a:r>
            <a:r>
              <a:rPr lang="en-US" dirty="0" smtClean="0"/>
              <a:t>.</a:t>
            </a:r>
            <a:endParaRPr lang="en-US" dirty="0"/>
          </a:p>
        </p:txBody>
      </p:sp>
    </p:spTree>
    <p:extLst>
      <p:ext uri="{BB962C8B-B14F-4D97-AF65-F5344CB8AC3E}">
        <p14:creationId xmlns:p14="http://schemas.microsoft.com/office/powerpoint/2010/main" val="3735095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0" y="19418"/>
            <a:ext cx="9144000" cy="6382238"/>
          </a:xfrm>
          <a:prstGeom prst="rect">
            <a:avLst/>
          </a:prstGeom>
          <a:noFill/>
          <a:ln>
            <a:noFill/>
          </a:ln>
        </p:spPr>
      </p:pic>
      <p:sp>
        <p:nvSpPr>
          <p:cNvPr id="10" name="Line Callout 1 (Border and Accent Bar) 9"/>
          <p:cNvSpPr/>
          <p:nvPr/>
        </p:nvSpPr>
        <p:spPr>
          <a:xfrm>
            <a:off x="1679787" y="509242"/>
            <a:ext cx="1636411" cy="762000"/>
          </a:xfrm>
          <a:prstGeom prst="accentBorderCallout1">
            <a:avLst>
              <a:gd name="adj1" fmla="val 18750"/>
              <a:gd name="adj2" fmla="val -8333"/>
              <a:gd name="adj3" fmla="val -21210"/>
              <a:gd name="adj4" fmla="val -9320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 tab</a:t>
            </a:r>
            <a:endParaRPr lang="en-US" dirty="0"/>
          </a:p>
        </p:txBody>
      </p:sp>
      <p:sp>
        <p:nvSpPr>
          <p:cNvPr id="11" name="Line Callout 1 (Border and Accent Bar) 10"/>
          <p:cNvSpPr/>
          <p:nvPr/>
        </p:nvSpPr>
        <p:spPr>
          <a:xfrm>
            <a:off x="5760468" y="781418"/>
            <a:ext cx="2130465" cy="979649"/>
          </a:xfrm>
          <a:prstGeom prst="accentBorderCallout1">
            <a:avLst>
              <a:gd name="adj1" fmla="val 18750"/>
              <a:gd name="adj2" fmla="val -8333"/>
              <a:gd name="adj3" fmla="val -14542"/>
              <a:gd name="adj4" fmla="val -6415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Decrease </a:t>
            </a:r>
            <a:r>
              <a:rPr lang="en-US" dirty="0"/>
              <a:t>List Level </a:t>
            </a:r>
            <a:r>
              <a:rPr lang="en-US" dirty="0" smtClean="0"/>
              <a:t>button</a:t>
            </a:r>
            <a:endParaRPr lang="en-US" dirty="0"/>
          </a:p>
        </p:txBody>
      </p:sp>
      <p:sp>
        <p:nvSpPr>
          <p:cNvPr id="13" name="Line Callout 1 (Border and Accent Bar) 12"/>
          <p:cNvSpPr/>
          <p:nvPr/>
        </p:nvSpPr>
        <p:spPr>
          <a:xfrm>
            <a:off x="1679787" y="2866031"/>
            <a:ext cx="2705946" cy="960902"/>
          </a:xfrm>
          <a:prstGeom prst="accentBorderCallout1">
            <a:avLst>
              <a:gd name="adj1" fmla="val 18750"/>
              <a:gd name="adj2" fmla="val -8333"/>
              <a:gd name="adj3" fmla="val -7113"/>
              <a:gd name="adj4" fmla="val -4602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Press Enter. The </a:t>
            </a:r>
            <a:r>
              <a:rPr lang="en-US" dirty="0" smtClean="0"/>
              <a:t>insertion </a:t>
            </a:r>
            <a:r>
              <a:rPr lang="en-US" dirty="0"/>
              <a:t>point moves to a new </a:t>
            </a:r>
            <a:r>
              <a:rPr lang="en-US" dirty="0" smtClean="0"/>
              <a:t>bullet.</a:t>
            </a:r>
            <a:endParaRPr lang="en-US" dirty="0"/>
          </a:p>
        </p:txBody>
      </p:sp>
    </p:spTree>
    <p:extLst>
      <p:ext uri="{BB962C8B-B14F-4D97-AF65-F5344CB8AC3E}">
        <p14:creationId xmlns:p14="http://schemas.microsoft.com/office/powerpoint/2010/main" val="1044962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84180"/>
            <a:ext cx="9144000" cy="707886"/>
          </a:xfrm>
          <a:prstGeom prst="rect">
            <a:avLst/>
          </a:prstGeom>
          <a:noFill/>
        </p:spPr>
        <p:txBody>
          <a:bodyPr wrap="square" rtlCol="0">
            <a:spAutoFit/>
          </a:bodyPr>
          <a:lstStyle/>
          <a:p>
            <a:pPr algn="ctr"/>
            <a:r>
              <a:rPr lang="en-US" sz="4000" b="1" dirty="0"/>
              <a:t>Skill </a:t>
            </a:r>
            <a:r>
              <a:rPr lang="en-US" sz="4000" b="1" dirty="0" smtClean="0"/>
              <a:t>3</a:t>
            </a:r>
            <a:r>
              <a:rPr lang="en-US" sz="4000" b="1" dirty="0"/>
              <a:t>: Use the Outline </a:t>
            </a:r>
            <a:r>
              <a:rPr lang="en-US" sz="4000" b="1" dirty="0" smtClean="0"/>
              <a:t>Feature, continued</a:t>
            </a:r>
            <a:endParaRPr lang="en-US" sz="40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19</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504967" y="1731322"/>
            <a:ext cx="8181833" cy="4154984"/>
          </a:xfrm>
          <a:prstGeom prst="rect">
            <a:avLst/>
          </a:prstGeom>
        </p:spPr>
        <p:txBody>
          <a:bodyPr wrap="square">
            <a:spAutoFit/>
          </a:bodyPr>
          <a:lstStyle/>
          <a:p>
            <a:pPr marL="457200" indent="-457200">
              <a:buFont typeface="Arial" pitchFamily="34" charset="0"/>
              <a:buChar char="•"/>
            </a:pPr>
            <a:r>
              <a:rPr lang="en-US" sz="2400" dirty="0"/>
              <a:t>Click the Increase List Level button in the Paragraph group on the </a:t>
            </a:r>
            <a:r>
              <a:rPr lang="en-US" sz="2400" dirty="0" smtClean="0"/>
              <a:t>Home tab</a:t>
            </a:r>
            <a:r>
              <a:rPr lang="en-US" sz="2400" dirty="0"/>
              <a:t>. The insert point is demoted to a bullet point on Slide 3.</a:t>
            </a:r>
          </a:p>
          <a:p>
            <a:pPr marL="457200" indent="-457200">
              <a:buFont typeface="Arial" pitchFamily="34" charset="0"/>
              <a:buChar char="•"/>
            </a:pPr>
            <a:r>
              <a:rPr lang="en-US" sz="2400" dirty="0" smtClean="0"/>
              <a:t>Type the text. </a:t>
            </a:r>
          </a:p>
          <a:p>
            <a:pPr marL="457200" indent="-457200">
              <a:buFont typeface="Arial" pitchFamily="34" charset="0"/>
              <a:buChar char="•"/>
            </a:pPr>
            <a:r>
              <a:rPr lang="en-US" sz="2400" dirty="0" smtClean="0"/>
              <a:t>On </a:t>
            </a:r>
            <a:r>
              <a:rPr lang="en-US" sz="2400" dirty="0"/>
              <a:t>the Outline tab, click the slide icon to the left of the Slide 3 title.</a:t>
            </a:r>
          </a:p>
          <a:p>
            <a:pPr marL="457200" indent="-457200">
              <a:buFont typeface="Arial" pitchFamily="34" charset="0"/>
              <a:buChar char="•"/>
            </a:pPr>
            <a:r>
              <a:rPr lang="en-US" sz="2400" dirty="0" smtClean="0"/>
              <a:t>Press </a:t>
            </a:r>
            <a:r>
              <a:rPr lang="en-US" sz="2400" dirty="0"/>
              <a:t>the mouse button and, while holding it down, drag the slide 3 icon </a:t>
            </a:r>
            <a:r>
              <a:rPr lang="en-US" sz="2400" dirty="0" smtClean="0"/>
              <a:t>to just </a:t>
            </a:r>
            <a:r>
              <a:rPr lang="en-US" sz="2400" dirty="0"/>
              <a:t>below the subtitle of Slide </a:t>
            </a:r>
            <a:r>
              <a:rPr lang="en-US" sz="2400" dirty="0" smtClean="0"/>
              <a:t>1</a:t>
            </a:r>
            <a:r>
              <a:rPr lang="en-US" sz="2400" i="1" dirty="0" smtClean="0"/>
              <a:t> </a:t>
            </a:r>
            <a:r>
              <a:rPr lang="en-US" sz="2400" dirty="0" smtClean="0"/>
              <a:t>and </a:t>
            </a:r>
            <a:r>
              <a:rPr lang="en-US" sz="2400" dirty="0"/>
              <a:t>then release the mouse button. The slide moves to the second </a:t>
            </a:r>
            <a:r>
              <a:rPr lang="en-US" sz="2400" dirty="0" smtClean="0"/>
              <a:t>position in </a:t>
            </a:r>
            <a:r>
              <a:rPr lang="en-US" sz="2400" dirty="0"/>
              <a:t>the outline.</a:t>
            </a:r>
          </a:p>
          <a:p>
            <a:pPr marL="457200" indent="-457200">
              <a:buFont typeface="Arial" pitchFamily="34" charset="0"/>
              <a:buChar char="•"/>
            </a:pPr>
            <a:r>
              <a:rPr lang="en-US" sz="2400" dirty="0" smtClean="0"/>
              <a:t>Save </a:t>
            </a:r>
            <a:r>
              <a:rPr lang="en-US" sz="2400" dirty="0"/>
              <a:t>and close the file.</a:t>
            </a:r>
          </a:p>
        </p:txBody>
      </p:sp>
    </p:spTree>
    <p:extLst>
      <p:ext uri="{BB962C8B-B14F-4D97-AF65-F5344CB8AC3E}">
        <p14:creationId xmlns:p14="http://schemas.microsoft.com/office/powerpoint/2010/main" val="372253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71341"/>
            <a:ext cx="9144000" cy="769441"/>
          </a:xfrm>
          <a:prstGeom prst="rect">
            <a:avLst/>
          </a:prstGeom>
          <a:noFill/>
        </p:spPr>
        <p:txBody>
          <a:bodyPr wrap="square" rtlCol="0">
            <a:spAutoFit/>
          </a:bodyPr>
          <a:lstStyle/>
          <a:p>
            <a:pPr algn="ctr" defTabSz="914400"/>
            <a:r>
              <a:rPr lang="en-US" sz="4400" dirty="0"/>
              <a:t>Microsoft PowerPoint Overview</a:t>
            </a: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a:t>
            </a:fld>
            <a:endParaRPr lang="en-US">
              <a:solidFill>
                <a:prstClr val="black">
                  <a:tint val="75000"/>
                </a:prstClr>
              </a:solidFill>
            </a:endParaRPr>
          </a:p>
        </p:txBody>
      </p:sp>
      <p:sp>
        <p:nvSpPr>
          <p:cNvPr id="6" name="Date Placeholder 5"/>
          <p:cNvSpPr>
            <a:spLocks noGrp="1"/>
          </p:cNvSpPr>
          <p:nvPr>
            <p:ph type="ftr" sz="quarter" idx="11"/>
          </p:nvPr>
        </p:nvSpPr>
        <p:spPr>
          <a:xfrm>
            <a:off x="0" y="6370515"/>
            <a:ext cx="2895600" cy="365125"/>
          </a:xfrm>
        </p:spPr>
        <p:txBody>
          <a:bodyPr/>
          <a:lstStyle/>
          <a:p>
            <a:r>
              <a:rPr lang="en-US" dirty="0">
                <a:solidFill>
                  <a:prstClr val="black">
                    <a:tint val="75000"/>
                  </a:prstClr>
                </a:solidFill>
              </a:rPr>
              <a:t>© Paradigm Publishing, Inc.</a:t>
            </a:r>
          </a:p>
        </p:txBody>
      </p:sp>
      <p:sp>
        <p:nvSpPr>
          <p:cNvPr id="2" name="Rectangle 1"/>
          <p:cNvSpPr/>
          <p:nvPr/>
        </p:nvSpPr>
        <p:spPr>
          <a:xfrm>
            <a:off x="341194" y="1288332"/>
            <a:ext cx="8345605" cy="4770537"/>
          </a:xfrm>
          <a:prstGeom prst="rect">
            <a:avLst/>
          </a:prstGeom>
        </p:spPr>
        <p:txBody>
          <a:bodyPr wrap="square">
            <a:spAutoFit/>
          </a:bodyPr>
          <a:lstStyle/>
          <a:p>
            <a:pPr marL="285750" indent="-285750">
              <a:buFont typeface="Arial" pitchFamily="34" charset="0"/>
              <a:buChar char="•"/>
            </a:pPr>
            <a:r>
              <a:rPr lang="en-US" sz="2800" dirty="0"/>
              <a:t>Before you </a:t>
            </a:r>
            <a:r>
              <a:rPr lang="en-US" sz="2800" dirty="0" smtClean="0"/>
              <a:t>create </a:t>
            </a:r>
            <a:r>
              <a:rPr lang="en-US" sz="2800" dirty="0"/>
              <a:t>a PowerPoint presentation</a:t>
            </a:r>
          </a:p>
          <a:p>
            <a:pPr marL="742950" lvl="1" indent="-285750">
              <a:spcAft>
                <a:spcPts val="600"/>
              </a:spcAft>
              <a:buFont typeface="Arial"/>
              <a:buChar char="–"/>
            </a:pPr>
            <a:r>
              <a:rPr lang="en-US" sz="2600" dirty="0" smtClean="0"/>
              <a:t>Have </a:t>
            </a:r>
            <a:r>
              <a:rPr lang="en-US" sz="2600" dirty="0"/>
              <a:t>a focused topic</a:t>
            </a:r>
          </a:p>
          <a:p>
            <a:pPr marL="742950" lvl="1" indent="-285750">
              <a:spcAft>
                <a:spcPts val="600"/>
              </a:spcAft>
              <a:buFont typeface="Arial"/>
              <a:buChar char="–"/>
            </a:pPr>
            <a:r>
              <a:rPr lang="en-US" sz="2600" dirty="0" smtClean="0"/>
              <a:t>Have a </a:t>
            </a:r>
            <a:r>
              <a:rPr lang="en-US" sz="2600" dirty="0"/>
              <a:t>clear purpose</a:t>
            </a:r>
          </a:p>
          <a:p>
            <a:pPr marL="742950" lvl="1" indent="-285750">
              <a:spcAft>
                <a:spcPts val="600"/>
              </a:spcAft>
              <a:buFont typeface="Arial"/>
              <a:buChar char="–"/>
            </a:pPr>
            <a:r>
              <a:rPr lang="en-US" sz="2600" dirty="0" smtClean="0">
                <a:solidFill>
                  <a:prstClr val="black"/>
                </a:solidFill>
              </a:rPr>
              <a:t>K</a:t>
            </a:r>
            <a:r>
              <a:rPr lang="en-US" sz="2600" dirty="0" smtClean="0"/>
              <a:t>now your audience</a:t>
            </a:r>
            <a:endParaRPr lang="en-US" sz="2600" dirty="0" smtClean="0">
              <a:solidFill>
                <a:prstClr val="black"/>
              </a:solidFill>
            </a:endParaRPr>
          </a:p>
          <a:p>
            <a:pPr marL="342900" indent="-342900">
              <a:spcAft>
                <a:spcPts val="600"/>
              </a:spcAft>
              <a:buFont typeface="Arial"/>
              <a:buChar char="•"/>
            </a:pPr>
            <a:r>
              <a:rPr lang="en-US" sz="2800" dirty="0" smtClean="0"/>
              <a:t>A </a:t>
            </a:r>
            <a:r>
              <a:rPr lang="en-US" sz="2800" dirty="0"/>
              <a:t>well-organized slide show leads your audience </a:t>
            </a:r>
            <a:r>
              <a:rPr lang="en-US" sz="2800" dirty="0" smtClean="0"/>
              <a:t>to</a:t>
            </a:r>
            <a:endParaRPr lang="en-US" sz="2800" dirty="0" smtClean="0">
              <a:solidFill>
                <a:prstClr val="black"/>
              </a:solidFill>
            </a:endParaRPr>
          </a:p>
          <a:p>
            <a:pPr marL="742950" lvl="1" indent="-285750">
              <a:spcAft>
                <a:spcPts val="600"/>
              </a:spcAft>
              <a:buFont typeface="Arial"/>
              <a:buChar char="–"/>
            </a:pPr>
            <a:r>
              <a:rPr lang="en-US" sz="2600" dirty="0" smtClean="0"/>
              <a:t>Your presentation’s  </a:t>
            </a:r>
            <a:r>
              <a:rPr lang="en-US" sz="2600" dirty="0"/>
              <a:t>goal</a:t>
            </a:r>
          </a:p>
          <a:p>
            <a:pPr marL="742950" lvl="1" indent="-285750">
              <a:spcAft>
                <a:spcPts val="600"/>
              </a:spcAft>
              <a:buFont typeface="Arial"/>
              <a:buChar char="–"/>
            </a:pPr>
            <a:r>
              <a:rPr lang="en-US" sz="2600" dirty="0" smtClean="0"/>
              <a:t>Take </a:t>
            </a:r>
            <a:r>
              <a:rPr lang="en-US" sz="2600" dirty="0"/>
              <a:t>an action </a:t>
            </a:r>
          </a:p>
          <a:p>
            <a:pPr marL="742950" lvl="1" indent="-285750">
              <a:spcAft>
                <a:spcPts val="600"/>
              </a:spcAft>
              <a:buFont typeface="Arial"/>
              <a:buChar char="–"/>
            </a:pPr>
            <a:r>
              <a:rPr lang="en-US" sz="2600" dirty="0" smtClean="0"/>
              <a:t>Join </a:t>
            </a:r>
            <a:r>
              <a:rPr lang="en-US" sz="2600" dirty="0"/>
              <a:t>a group </a:t>
            </a:r>
          </a:p>
          <a:p>
            <a:pPr marL="742950" lvl="1" indent="-285750">
              <a:spcAft>
                <a:spcPts val="600"/>
              </a:spcAft>
              <a:buFont typeface="Arial"/>
              <a:buChar char="–"/>
            </a:pPr>
            <a:r>
              <a:rPr lang="en-US" sz="2600" dirty="0" smtClean="0"/>
              <a:t>Buy </a:t>
            </a:r>
            <a:r>
              <a:rPr lang="en-US" sz="2600" dirty="0"/>
              <a:t>something</a:t>
            </a:r>
          </a:p>
          <a:p>
            <a:pPr marL="742950" lvl="1" indent="-285750">
              <a:spcAft>
                <a:spcPts val="600"/>
              </a:spcAft>
              <a:buFont typeface="Arial"/>
              <a:buChar char="–"/>
            </a:pPr>
            <a:r>
              <a:rPr lang="en-US" sz="2600" dirty="0" smtClean="0"/>
              <a:t>The </a:t>
            </a:r>
            <a:r>
              <a:rPr lang="en-US" sz="2600" dirty="0"/>
              <a:t>information to get their jobs </a:t>
            </a:r>
            <a:r>
              <a:rPr lang="en-US" sz="2600" dirty="0" smtClean="0"/>
              <a:t>done</a:t>
            </a:r>
            <a:r>
              <a:rPr lang="en-US" sz="2600" dirty="0" smtClean="0">
                <a:solidFill>
                  <a:prstClr val="black"/>
                </a:solidFill>
              </a:rPr>
              <a:t> </a:t>
            </a:r>
            <a:endParaRPr lang="en-US" sz="2600" dirty="0">
              <a:solidFill>
                <a:prstClr val="black"/>
              </a:solidFill>
            </a:endParaRPr>
          </a:p>
        </p:txBody>
      </p:sp>
    </p:spTree>
    <p:extLst>
      <p:ext uri="{BB962C8B-B14F-4D97-AF65-F5344CB8AC3E}">
        <p14:creationId xmlns:p14="http://schemas.microsoft.com/office/powerpoint/2010/main" val="366880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3-Fig1-9.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10" name="Line Callout 1 (Border and Accent Bar) 9"/>
          <p:cNvSpPr/>
          <p:nvPr/>
        </p:nvSpPr>
        <p:spPr>
          <a:xfrm>
            <a:off x="2500928" y="2415655"/>
            <a:ext cx="1834005" cy="914400"/>
          </a:xfrm>
          <a:prstGeom prst="accentBorderCallout1">
            <a:avLst>
              <a:gd name="adj1" fmla="val 18750"/>
              <a:gd name="adj2" fmla="val -8333"/>
              <a:gd name="adj3" fmla="val 74666"/>
              <a:gd name="adj4" fmla="val -10254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Type the </a:t>
            </a:r>
            <a:r>
              <a:rPr lang="en-US" dirty="0" smtClean="0"/>
              <a:t>text.</a:t>
            </a:r>
            <a:endParaRPr lang="en-US" dirty="0"/>
          </a:p>
        </p:txBody>
      </p:sp>
      <p:sp>
        <p:nvSpPr>
          <p:cNvPr id="11" name="Line Callout 1 (Border and Accent Bar) 10"/>
          <p:cNvSpPr/>
          <p:nvPr/>
        </p:nvSpPr>
        <p:spPr>
          <a:xfrm>
            <a:off x="5760468" y="781418"/>
            <a:ext cx="1994999" cy="861115"/>
          </a:xfrm>
          <a:prstGeom prst="accentBorderCallout1">
            <a:avLst>
              <a:gd name="adj1" fmla="val 18750"/>
              <a:gd name="adj2" fmla="val -8333"/>
              <a:gd name="adj3" fmla="val -18868"/>
              <a:gd name="adj4" fmla="val -7011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Increase</a:t>
            </a:r>
            <a:r>
              <a:rPr lang="en-US" dirty="0" smtClean="0"/>
              <a:t> </a:t>
            </a:r>
            <a:r>
              <a:rPr lang="en-US" dirty="0"/>
              <a:t>List Level </a:t>
            </a:r>
            <a:r>
              <a:rPr lang="en-US" dirty="0" smtClean="0"/>
              <a:t>button </a:t>
            </a:r>
            <a:endParaRPr lang="en-US" dirty="0"/>
          </a:p>
        </p:txBody>
      </p:sp>
      <p:sp>
        <p:nvSpPr>
          <p:cNvPr id="12" name="Line Callout 1 (Border and Accent Bar) 11"/>
          <p:cNvSpPr/>
          <p:nvPr/>
        </p:nvSpPr>
        <p:spPr>
          <a:xfrm>
            <a:off x="749420" y="3835022"/>
            <a:ext cx="1892180" cy="736978"/>
          </a:xfrm>
          <a:prstGeom prst="accentBorderCallout1">
            <a:avLst>
              <a:gd name="adj1" fmla="val 18750"/>
              <a:gd name="adj2" fmla="val -8333"/>
              <a:gd name="adj3" fmla="val -146256"/>
              <a:gd name="adj4" fmla="val -2771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Slide icon </a:t>
            </a:r>
            <a:endParaRPr lang="en-US" dirty="0"/>
          </a:p>
        </p:txBody>
      </p:sp>
    </p:spTree>
    <p:extLst>
      <p:ext uri="{BB962C8B-B14F-4D97-AF65-F5344CB8AC3E}">
        <p14:creationId xmlns:p14="http://schemas.microsoft.com/office/powerpoint/2010/main" val="3226365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08528"/>
            <a:ext cx="8243911" cy="266402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MyriadPro-Bold"/>
              </a:rPr>
              <a:t>Expanding and Collapsing </a:t>
            </a:r>
            <a:r>
              <a:rPr lang="en-US" sz="3200" b="1" dirty="0" smtClean="0">
                <a:solidFill>
                  <a:srgbClr val="005FD4"/>
                </a:solidFill>
                <a:latin typeface="MyriadPro-Bold"/>
              </a:rPr>
              <a:t>Outlines  </a:t>
            </a:r>
            <a:r>
              <a:rPr lang="en-US" sz="3200" dirty="0" smtClean="0">
                <a:solidFill>
                  <a:prstClr val="black">
                    <a:tint val="75000"/>
                  </a:prstClr>
                </a:solidFill>
              </a:rPr>
              <a:t>In</a:t>
            </a:r>
            <a:endParaRPr lang="en-US" sz="3200" dirty="0">
              <a:solidFill>
                <a:prstClr val="black">
                  <a:tint val="75000"/>
                </a:prstClr>
              </a:solidFill>
            </a:endParaRPr>
          </a:p>
          <a:p>
            <a:pPr lvl="0" algn="ctr"/>
            <a:r>
              <a:rPr lang="en-US" sz="3200" dirty="0">
                <a:solidFill>
                  <a:prstClr val="black">
                    <a:tint val="75000"/>
                  </a:prstClr>
                </a:solidFill>
              </a:rPr>
              <a:t>cases where you have created a rather long</a:t>
            </a:r>
          </a:p>
          <a:p>
            <a:pPr lvl="0" algn="ctr"/>
            <a:r>
              <a:rPr lang="en-US" sz="3200" dirty="0">
                <a:solidFill>
                  <a:prstClr val="black">
                    <a:tint val="75000"/>
                  </a:prstClr>
                </a:solidFill>
              </a:rPr>
              <a:t>presentation, the expand or collapse feature</a:t>
            </a:r>
          </a:p>
          <a:p>
            <a:pPr lvl="0" algn="ctr"/>
            <a:r>
              <a:rPr lang="en-US" sz="3200" dirty="0">
                <a:solidFill>
                  <a:prstClr val="black">
                    <a:tint val="75000"/>
                  </a:prstClr>
                </a:solidFill>
              </a:rPr>
              <a:t>of the Outline tab in the Slides/Outline pane</a:t>
            </a:r>
          </a:p>
          <a:p>
            <a:pPr lvl="0" algn="ctr"/>
            <a:r>
              <a:rPr lang="en-US" sz="3200" dirty="0">
                <a:solidFill>
                  <a:prstClr val="black">
                    <a:tint val="75000"/>
                  </a:prstClr>
                </a:solidFill>
              </a:rPr>
              <a:t>makes it easier to view the </a:t>
            </a:r>
            <a:r>
              <a:rPr lang="en-US" sz="3200" dirty="0" smtClean="0">
                <a:solidFill>
                  <a:prstClr val="black">
                    <a:tint val="75000"/>
                  </a:prstClr>
                </a:solidFill>
              </a:rPr>
              <a:t>slide.</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a:stretch>
            <a:fillRect/>
          </a:stretch>
        </p:blipFill>
        <p:spPr>
          <a:xfrm>
            <a:off x="545123" y="2761466"/>
            <a:ext cx="2940959" cy="465652"/>
          </a:xfrm>
          <a:prstGeom prst="rect">
            <a:avLst/>
          </a:prstGeom>
        </p:spPr>
      </p:pic>
    </p:spTree>
    <p:extLst>
      <p:ext uri="{BB962C8B-B14F-4D97-AF65-F5344CB8AC3E}">
        <p14:creationId xmlns:p14="http://schemas.microsoft.com/office/powerpoint/2010/main" val="56600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a:ln>
            <a:solidFill>
              <a:schemeClr val="accent6"/>
            </a:solidFill>
          </a:ln>
        </p:spPr>
      </p:pic>
      <p:sp>
        <p:nvSpPr>
          <p:cNvPr id="3" name="Slide Number Placeholder 2"/>
          <p:cNvSpPr>
            <a:spLocks noGrp="1"/>
          </p:cNvSpPr>
          <p:nvPr>
            <p:ph type="sldNum" sz="quarter" idx="12"/>
          </p:nvPr>
        </p:nvSpPr>
        <p:spPr/>
        <p:txBody>
          <a:bodyPr/>
          <a:lstStyle/>
          <a:p>
            <a:fld id="{C1881F87-F1D1-4E82-B161-792A900F0BBC}" type="slidenum">
              <a:rPr lang="en-US" smtClean="0"/>
              <a:pPr/>
              <a:t>22</a:t>
            </a:fld>
            <a:endParaRPr lang="en-US" dirty="0"/>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78505"/>
            <a:ext cx="2124171" cy="523220"/>
          </a:xfrm>
          <a:prstGeom prst="rect">
            <a:avLst/>
          </a:prstGeom>
        </p:spPr>
        <p:txBody>
          <a:bodyPr wrap="none">
            <a:spAutoFit/>
          </a:bodyPr>
          <a:lstStyle/>
          <a:p>
            <a:r>
              <a:rPr lang="en-US" sz="2800" b="1" dirty="0"/>
              <a:t>Checkpoint 1</a:t>
            </a:r>
          </a:p>
        </p:txBody>
      </p:sp>
      <p:sp>
        <p:nvSpPr>
          <p:cNvPr id="7" name="Content Placeholder 5"/>
          <p:cNvSpPr txBox="1">
            <a:spLocks/>
          </p:cNvSpPr>
          <p:nvPr/>
        </p:nvSpPr>
        <p:spPr>
          <a:xfrm>
            <a:off x="428596" y="542026"/>
            <a:ext cx="4186238" cy="2532103"/>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a:pPr>
            <a:r>
              <a:rPr lang="en-US" sz="2000" dirty="0"/>
              <a:t>To access the New Slide button, </a:t>
            </a:r>
            <a:r>
              <a:rPr lang="en-US" sz="2000" dirty="0" smtClean="0"/>
              <a:t>click this tab.</a:t>
            </a:r>
            <a:endParaRPr lang="en-US" sz="2000" dirty="0"/>
          </a:p>
          <a:p>
            <a:pPr lvl="1">
              <a:spcBef>
                <a:spcPts val="0"/>
              </a:spcBef>
              <a:buClr>
                <a:schemeClr val="accent1"/>
              </a:buClr>
              <a:buSzPct val="80000"/>
              <a:buFont typeface="+mj-lt"/>
              <a:buAutoNum type="alphaLcPeriod"/>
            </a:pPr>
            <a:r>
              <a:rPr lang="en-US" sz="2000" dirty="0"/>
              <a:t>Insert</a:t>
            </a:r>
          </a:p>
          <a:p>
            <a:pPr lvl="1">
              <a:spcBef>
                <a:spcPts val="0"/>
              </a:spcBef>
              <a:buClr>
                <a:schemeClr val="accent1"/>
              </a:buClr>
              <a:buSzPct val="80000"/>
              <a:buFont typeface="+mj-lt"/>
              <a:buAutoNum type="alphaLcPeriod"/>
            </a:pPr>
            <a:r>
              <a:rPr lang="en-US" sz="2000" dirty="0" smtClean="0"/>
              <a:t>Page </a:t>
            </a:r>
            <a:r>
              <a:rPr lang="en-US" sz="2000" dirty="0"/>
              <a:t>Layout</a:t>
            </a:r>
          </a:p>
          <a:p>
            <a:pPr lvl="1">
              <a:spcBef>
                <a:spcPts val="0"/>
              </a:spcBef>
              <a:buClr>
                <a:schemeClr val="accent1"/>
              </a:buClr>
              <a:buSzPct val="80000"/>
              <a:buFont typeface="+mj-lt"/>
              <a:buAutoNum type="alphaLcPeriod"/>
            </a:pPr>
            <a:r>
              <a:rPr lang="en-US" sz="2000" dirty="0" smtClean="0"/>
              <a:t>Home</a:t>
            </a:r>
            <a:endParaRPr lang="en-US" sz="2000" dirty="0"/>
          </a:p>
          <a:p>
            <a:pPr lvl="1">
              <a:spcBef>
                <a:spcPts val="0"/>
              </a:spcBef>
              <a:buClr>
                <a:schemeClr val="accent1"/>
              </a:buClr>
              <a:buSzPct val="80000"/>
              <a:buFont typeface="+mj-lt"/>
              <a:buAutoNum type="alphaLcPeriod"/>
            </a:pPr>
            <a:r>
              <a:rPr lang="en-US" sz="2000" dirty="0" smtClean="0"/>
              <a:t>Slide </a:t>
            </a:r>
            <a:r>
              <a:rPr lang="en-US" sz="2000" dirty="0"/>
              <a:t>Show</a:t>
            </a:r>
            <a:endParaRPr lang="en-CA" sz="2000" dirty="0" smtClean="0"/>
          </a:p>
        </p:txBody>
      </p:sp>
      <p:sp>
        <p:nvSpPr>
          <p:cNvPr id="8" name="Content Placeholder 5"/>
          <p:cNvSpPr txBox="1">
            <a:spLocks/>
          </p:cNvSpPr>
          <p:nvPr/>
        </p:nvSpPr>
        <p:spPr>
          <a:xfrm>
            <a:off x="428596" y="3200401"/>
            <a:ext cx="4186238" cy="3146611"/>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38138" indent="-338138">
              <a:buFont typeface="+mj-lt"/>
              <a:buAutoNum type="arabicParenR" startAt="2"/>
            </a:pPr>
            <a:r>
              <a:rPr lang="en-US" sz="2100" dirty="0" smtClean="0"/>
              <a:t>Clicking the File menu and clicking the Open button has this effect.</a:t>
            </a:r>
          </a:p>
          <a:p>
            <a:pPr marL="693738" lvl="1" indent="-355600">
              <a:spcBef>
                <a:spcPts val="0"/>
              </a:spcBef>
            </a:pPr>
            <a:r>
              <a:rPr lang="en-US" sz="2100" dirty="0" smtClean="0"/>
              <a:t>The Open dialog box appears.</a:t>
            </a:r>
          </a:p>
          <a:p>
            <a:pPr marL="693738" lvl="1" indent="-355600">
              <a:spcBef>
                <a:spcPts val="0"/>
              </a:spcBef>
            </a:pPr>
            <a:r>
              <a:rPr lang="en-US" sz="2100" dirty="0" smtClean="0"/>
              <a:t>The last viewed file appears.</a:t>
            </a:r>
          </a:p>
          <a:p>
            <a:pPr marL="693738" lvl="1" indent="-355600">
              <a:spcBef>
                <a:spcPts val="0"/>
              </a:spcBef>
            </a:pPr>
            <a:r>
              <a:rPr lang="en-US" sz="2100" dirty="0" smtClean="0"/>
              <a:t>A new blank presentation appears.</a:t>
            </a:r>
          </a:p>
          <a:p>
            <a:pPr marL="693738" lvl="1" indent="-355600">
              <a:spcBef>
                <a:spcPts val="0"/>
              </a:spcBef>
            </a:pPr>
            <a:r>
              <a:rPr lang="en-US" sz="2100" dirty="0" smtClean="0"/>
              <a:t>None of the above</a:t>
            </a:r>
            <a:endParaRPr lang="en-CA" sz="2100" dirty="0"/>
          </a:p>
        </p:txBody>
      </p:sp>
      <p:sp>
        <p:nvSpPr>
          <p:cNvPr id="9" name="Content Placeholder 6"/>
          <p:cNvSpPr txBox="1">
            <a:spLocks/>
          </p:cNvSpPr>
          <p:nvPr/>
        </p:nvSpPr>
        <p:spPr>
          <a:xfrm>
            <a:off x="4687858" y="542026"/>
            <a:ext cx="4184651" cy="2532103"/>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8138" indent="-338138">
              <a:buClr>
                <a:schemeClr val="accent1"/>
              </a:buClr>
              <a:buSzPct val="80000"/>
              <a:buFont typeface="+mj-lt"/>
              <a:buAutoNum type="arabicParenR" startAt="3"/>
            </a:pPr>
            <a:r>
              <a:rPr lang="en-US" sz="2100" dirty="0">
                <a:latin typeface="Calibri" pitchFamily="34" charset="0"/>
                <a:cs typeface="Calibri" pitchFamily="34" charset="0"/>
              </a:rPr>
              <a:t>A content placeholder is formatted to </a:t>
            </a:r>
            <a:r>
              <a:rPr lang="en-US" sz="2100" dirty="0" smtClean="0">
                <a:latin typeface="Calibri" pitchFamily="34" charset="0"/>
                <a:cs typeface="Calibri" pitchFamily="34" charset="0"/>
              </a:rPr>
              <a:t>contain this </a:t>
            </a:r>
            <a:r>
              <a:rPr lang="en-US" sz="2100" dirty="0">
                <a:latin typeface="Calibri" pitchFamily="34" charset="0"/>
                <a:cs typeface="Calibri" pitchFamily="34" charset="0"/>
              </a:rPr>
              <a:t>by </a:t>
            </a:r>
            <a:r>
              <a:rPr lang="en-US" sz="2100" dirty="0" smtClean="0">
                <a:latin typeface="Calibri" pitchFamily="34" charset="0"/>
                <a:cs typeface="Calibri" pitchFamily="34" charset="0"/>
              </a:rPr>
              <a:t>default. </a:t>
            </a:r>
            <a:endParaRPr lang="en-US" sz="2100" dirty="0"/>
          </a:p>
          <a:p>
            <a:pPr marL="508000" lvl="1" indent="-271463">
              <a:spcBef>
                <a:spcPts val="0"/>
              </a:spcBef>
              <a:buClr>
                <a:schemeClr val="accent1"/>
              </a:buClr>
              <a:buSzPct val="80000"/>
              <a:buFont typeface="+mj-lt"/>
              <a:buAutoNum type="alphaLcPeriod"/>
            </a:pPr>
            <a:r>
              <a:rPr lang="en-US" sz="2100" dirty="0">
                <a:latin typeface="Calibri" pitchFamily="34" charset="0"/>
                <a:cs typeface="Calibri" pitchFamily="34" charset="0"/>
              </a:rPr>
              <a:t>a numbered list</a:t>
            </a:r>
          </a:p>
          <a:p>
            <a:pPr marL="508000" lvl="1" indent="-271463">
              <a:spcBef>
                <a:spcPts val="0"/>
              </a:spcBef>
              <a:buClr>
                <a:schemeClr val="accent1"/>
              </a:buClr>
              <a:buSzPct val="80000"/>
              <a:buFont typeface="+mj-lt"/>
              <a:buAutoNum type="alphaLcPeriod"/>
            </a:pPr>
            <a:r>
              <a:rPr lang="en-US" sz="2100" dirty="0" smtClean="0"/>
              <a:t>clip </a:t>
            </a:r>
            <a:r>
              <a:rPr lang="en-US" sz="2100" dirty="0"/>
              <a:t>art</a:t>
            </a:r>
          </a:p>
          <a:p>
            <a:pPr marL="508000" lvl="1" indent="-271463">
              <a:spcBef>
                <a:spcPts val="0"/>
              </a:spcBef>
              <a:buClr>
                <a:schemeClr val="accent1"/>
              </a:buClr>
              <a:buSzPct val="80000"/>
              <a:buFont typeface="+mj-lt"/>
              <a:buAutoNum type="alphaLcPeriod"/>
            </a:pPr>
            <a:r>
              <a:rPr lang="en-US" sz="2100" dirty="0" smtClean="0"/>
              <a:t>a </a:t>
            </a:r>
            <a:r>
              <a:rPr lang="en-US" sz="2100" dirty="0"/>
              <a:t>slide title</a:t>
            </a:r>
          </a:p>
          <a:p>
            <a:pPr marL="508000" lvl="1" indent="-271463">
              <a:spcBef>
                <a:spcPts val="0"/>
              </a:spcBef>
              <a:buClr>
                <a:schemeClr val="accent1"/>
              </a:buClr>
              <a:buSzPct val="80000"/>
              <a:buFont typeface="+mj-lt"/>
              <a:buAutoNum type="alphaLcPeriod"/>
            </a:pPr>
            <a:r>
              <a:rPr lang="en-US" sz="2100" dirty="0" smtClean="0"/>
              <a:t>a </a:t>
            </a:r>
            <a:r>
              <a:rPr lang="en-US" sz="2100" dirty="0"/>
              <a:t>bulleted list</a:t>
            </a:r>
            <a:endParaRPr lang="en-CA" sz="2100" dirty="0"/>
          </a:p>
        </p:txBody>
      </p:sp>
      <p:sp>
        <p:nvSpPr>
          <p:cNvPr id="11" name="TextBox 10"/>
          <p:cNvSpPr txBox="1"/>
          <p:nvPr/>
        </p:nvSpPr>
        <p:spPr>
          <a:xfrm>
            <a:off x="3305030" y="2755205"/>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47864" y="6028088"/>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605539" y="2755205"/>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Content Placeholder 5"/>
          <p:cNvSpPr txBox="1">
            <a:spLocks/>
          </p:cNvSpPr>
          <p:nvPr/>
        </p:nvSpPr>
        <p:spPr>
          <a:xfrm>
            <a:off x="4686271" y="3240742"/>
            <a:ext cx="4186238" cy="311971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06400" indent="-406400">
              <a:spcBef>
                <a:spcPts val="0"/>
              </a:spcBef>
              <a:buFont typeface="+mj-lt"/>
              <a:buAutoNum type="arabicParenR" startAt="4"/>
            </a:pPr>
            <a:r>
              <a:rPr lang="en-US" sz="1800" dirty="0"/>
              <a:t>The main difference between text entered in </a:t>
            </a:r>
            <a:r>
              <a:rPr lang="en-US" sz="1800" dirty="0" smtClean="0"/>
              <a:t>a placeholder </a:t>
            </a:r>
            <a:r>
              <a:rPr lang="en-US" sz="1800" dirty="0"/>
              <a:t>and a text box is that text in </a:t>
            </a:r>
            <a:r>
              <a:rPr lang="en-US" sz="1800" dirty="0" smtClean="0"/>
              <a:t>a</a:t>
            </a:r>
            <a:r>
              <a:rPr lang="en-US" sz="1800" dirty="0"/>
              <a:t> </a:t>
            </a:r>
          </a:p>
          <a:p>
            <a:pPr marL="515938" lvl="1" indent="-279400">
              <a:spcBef>
                <a:spcPts val="0"/>
              </a:spcBef>
            </a:pPr>
            <a:r>
              <a:rPr lang="en-US" dirty="0"/>
              <a:t>text box does not appear in the outline.</a:t>
            </a:r>
          </a:p>
          <a:p>
            <a:pPr marL="515938" lvl="1" indent="-279400">
              <a:spcBef>
                <a:spcPts val="0"/>
              </a:spcBef>
            </a:pPr>
            <a:r>
              <a:rPr lang="en-US" dirty="0" smtClean="0"/>
              <a:t>placeholder </a:t>
            </a:r>
            <a:r>
              <a:rPr lang="en-US" dirty="0"/>
              <a:t>does not appear in the outline.</a:t>
            </a:r>
          </a:p>
          <a:p>
            <a:pPr marL="515938" lvl="1" indent="-279400">
              <a:spcBef>
                <a:spcPts val="0"/>
              </a:spcBef>
            </a:pPr>
            <a:r>
              <a:rPr lang="en-US" dirty="0" smtClean="0"/>
              <a:t>text </a:t>
            </a:r>
            <a:r>
              <a:rPr lang="en-US" dirty="0"/>
              <a:t>box is not automatically formatted </a:t>
            </a:r>
            <a:r>
              <a:rPr lang="en-US" dirty="0" smtClean="0"/>
              <a:t>with a </a:t>
            </a:r>
            <a:r>
              <a:rPr lang="en-US" dirty="0"/>
              <a:t>font.</a:t>
            </a:r>
          </a:p>
          <a:p>
            <a:pPr marL="515938" lvl="1" indent="-279400">
              <a:spcBef>
                <a:spcPts val="0"/>
              </a:spcBef>
            </a:pPr>
            <a:r>
              <a:rPr lang="en-US" dirty="0" smtClean="0"/>
              <a:t>There </a:t>
            </a:r>
            <a:r>
              <a:rPr lang="en-US" dirty="0"/>
              <a:t>is no difference.</a:t>
            </a:r>
            <a:endParaRPr lang="en-CA" dirty="0"/>
          </a:p>
        </p:txBody>
      </p:sp>
      <p:sp>
        <p:nvSpPr>
          <p:cNvPr id="15" name="TextBox 14"/>
          <p:cNvSpPr txBox="1"/>
          <p:nvPr/>
        </p:nvSpPr>
        <p:spPr>
          <a:xfrm>
            <a:off x="7592092" y="5688413"/>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6" name="TextBox 15"/>
          <p:cNvSpPr txBox="1"/>
          <p:nvPr/>
        </p:nvSpPr>
        <p:spPr>
          <a:xfrm>
            <a:off x="7605540" y="6041536"/>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24823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3" end="3"/>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4" end="4"/>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152400" y="366368"/>
            <a:ext cx="9144000" cy="707886"/>
          </a:xfrm>
          <a:prstGeom prst="rect">
            <a:avLst/>
          </a:prstGeom>
          <a:noFill/>
        </p:spPr>
        <p:txBody>
          <a:bodyPr wrap="square" rtlCol="0">
            <a:spAutoFit/>
          </a:bodyPr>
          <a:lstStyle/>
          <a:p>
            <a:pPr algn="ctr"/>
            <a:r>
              <a:rPr lang="en-US" sz="4000" b="1" dirty="0"/>
              <a:t>Skill </a:t>
            </a:r>
            <a:r>
              <a:rPr lang="en-US" sz="4000" b="1" dirty="0" smtClean="0"/>
              <a:t>4: </a:t>
            </a:r>
            <a:r>
              <a:rPr lang="en-US" sz="4000" b="1" dirty="0"/>
              <a:t>Add Notes</a:t>
            </a:r>
          </a:p>
        </p:txBody>
      </p:sp>
      <p:sp>
        <p:nvSpPr>
          <p:cNvPr id="2" name="Rectangle 1"/>
          <p:cNvSpPr/>
          <p:nvPr/>
        </p:nvSpPr>
        <p:spPr>
          <a:xfrm>
            <a:off x="368490" y="1504594"/>
            <a:ext cx="8318310" cy="4832092"/>
          </a:xfrm>
          <a:prstGeom prst="rect">
            <a:avLst/>
          </a:prstGeom>
        </p:spPr>
        <p:txBody>
          <a:bodyPr wrap="square">
            <a:spAutoFit/>
          </a:bodyPr>
          <a:lstStyle/>
          <a:p>
            <a:pPr marL="457200" indent="-457200">
              <a:buFont typeface="Arial" pitchFamily="34" charset="0"/>
              <a:buChar char="•"/>
            </a:pPr>
            <a:r>
              <a:rPr lang="en-US" sz="2800" dirty="0" smtClean="0"/>
              <a:t>Click </a:t>
            </a:r>
            <a:r>
              <a:rPr lang="en-US" sz="2800" dirty="0"/>
              <a:t>on Slide </a:t>
            </a:r>
            <a:r>
              <a:rPr lang="en-US" sz="2800" dirty="0" smtClean="0"/>
              <a:t>4 in </a:t>
            </a:r>
            <a:r>
              <a:rPr lang="en-US" sz="2800" dirty="0"/>
              <a:t>the </a:t>
            </a:r>
            <a:r>
              <a:rPr lang="en-US" sz="2800" dirty="0" smtClean="0"/>
              <a:t>Slides/Outline pane</a:t>
            </a:r>
            <a:r>
              <a:rPr lang="en-US" sz="2800" dirty="0"/>
              <a:t>.</a:t>
            </a:r>
          </a:p>
          <a:p>
            <a:pPr marL="457200" indent="-457200">
              <a:buFont typeface="Arial" pitchFamily="34" charset="0"/>
              <a:buChar char="•"/>
            </a:pPr>
            <a:r>
              <a:rPr lang="en-US" sz="2800" dirty="0" smtClean="0"/>
              <a:t>Click </a:t>
            </a:r>
            <a:r>
              <a:rPr lang="en-US" sz="2800" dirty="0"/>
              <a:t>in the Notes </a:t>
            </a:r>
            <a:r>
              <a:rPr lang="en-US" sz="2800" dirty="0" smtClean="0"/>
              <a:t>and type </a:t>
            </a:r>
            <a:r>
              <a:rPr lang="en-US" sz="2800" dirty="0"/>
              <a:t>the </a:t>
            </a:r>
            <a:r>
              <a:rPr lang="en-US" sz="2800" dirty="0" smtClean="0"/>
              <a:t>text. </a:t>
            </a:r>
          </a:p>
          <a:p>
            <a:pPr marL="457200" indent="-457200">
              <a:buFont typeface="Arial" pitchFamily="34" charset="0"/>
              <a:buChar char="•"/>
            </a:pPr>
            <a:r>
              <a:rPr lang="en-US" sz="2800" dirty="0" smtClean="0"/>
              <a:t>Scroll </a:t>
            </a:r>
            <a:r>
              <a:rPr lang="en-US" sz="2800" dirty="0"/>
              <a:t>down the Slides/Outline </a:t>
            </a:r>
            <a:r>
              <a:rPr lang="en-US" sz="2800" dirty="0" smtClean="0"/>
              <a:t>pane and </a:t>
            </a:r>
            <a:r>
              <a:rPr lang="en-US" sz="2800" dirty="0"/>
              <a:t>click on Slide 5.</a:t>
            </a:r>
          </a:p>
          <a:p>
            <a:pPr marL="457200" indent="-457200">
              <a:buFont typeface="Arial" pitchFamily="34" charset="0"/>
              <a:buChar char="•"/>
            </a:pPr>
            <a:r>
              <a:rPr lang="en-US" sz="2800" dirty="0" smtClean="0"/>
              <a:t>Click </a:t>
            </a:r>
            <a:r>
              <a:rPr lang="en-US" sz="2800" dirty="0"/>
              <a:t>in the Notes pane and type </a:t>
            </a:r>
            <a:r>
              <a:rPr lang="en-US" sz="2800" dirty="0" smtClean="0"/>
              <a:t>the text. </a:t>
            </a:r>
          </a:p>
          <a:p>
            <a:pPr marL="457200" indent="-457200">
              <a:buFont typeface="Arial" pitchFamily="34" charset="0"/>
              <a:buChar char="•"/>
            </a:pPr>
            <a:r>
              <a:rPr lang="en-US" sz="2800" dirty="0" smtClean="0"/>
              <a:t>Click </a:t>
            </a:r>
            <a:r>
              <a:rPr lang="en-US" sz="2800" dirty="0"/>
              <a:t>the View tab and </a:t>
            </a:r>
            <a:r>
              <a:rPr lang="en-US" sz="2800" dirty="0" smtClean="0"/>
              <a:t>click the </a:t>
            </a:r>
            <a:r>
              <a:rPr lang="en-US" sz="2800" dirty="0"/>
              <a:t>Notes Page button in </a:t>
            </a:r>
            <a:r>
              <a:rPr lang="en-US" sz="2800" dirty="0" smtClean="0"/>
              <a:t>the Presentation </a:t>
            </a:r>
            <a:r>
              <a:rPr lang="en-US" sz="2800" dirty="0"/>
              <a:t>Views group. </a:t>
            </a:r>
            <a:r>
              <a:rPr lang="en-US" sz="2800" dirty="0" smtClean="0"/>
              <a:t>This displays </a:t>
            </a:r>
            <a:r>
              <a:rPr lang="en-US" sz="2800" dirty="0"/>
              <a:t>Slide 5, along with </a:t>
            </a:r>
            <a:r>
              <a:rPr lang="en-US" sz="2800" dirty="0" smtClean="0"/>
              <a:t>the associated </a:t>
            </a:r>
            <a:r>
              <a:rPr lang="en-US" sz="2800" dirty="0"/>
              <a:t>note.</a:t>
            </a:r>
          </a:p>
          <a:p>
            <a:pPr marL="457200" indent="-457200">
              <a:buFont typeface="Arial" pitchFamily="34" charset="0"/>
              <a:buChar char="•"/>
            </a:pPr>
            <a:r>
              <a:rPr lang="en-US" sz="2800" dirty="0" smtClean="0"/>
              <a:t>Click </a:t>
            </a:r>
            <a:r>
              <a:rPr lang="en-US" sz="2800" dirty="0"/>
              <a:t>the Normal button in </a:t>
            </a:r>
            <a:r>
              <a:rPr lang="en-US" sz="2800" dirty="0" smtClean="0"/>
              <a:t>the Presentation </a:t>
            </a:r>
            <a:r>
              <a:rPr lang="en-US" sz="2800" dirty="0"/>
              <a:t>Views group </a:t>
            </a:r>
            <a:r>
              <a:rPr lang="en-US" sz="2800" dirty="0" smtClean="0"/>
              <a:t>to return </a:t>
            </a:r>
            <a:r>
              <a:rPr lang="en-US" sz="2800" dirty="0"/>
              <a:t>to Normal view.</a:t>
            </a:r>
          </a:p>
          <a:p>
            <a:pPr marL="457200" indent="-457200">
              <a:buFont typeface="Arial" pitchFamily="34" charset="0"/>
              <a:buChar char="•"/>
            </a:pPr>
            <a:r>
              <a:rPr lang="en-US" sz="2800" dirty="0" smtClean="0"/>
              <a:t>Save </a:t>
            </a:r>
            <a:r>
              <a:rPr lang="en-US" sz="2800" dirty="0"/>
              <a:t>the file.</a:t>
            </a:r>
            <a:endParaRPr lang="en-US" sz="2700" dirty="0"/>
          </a:p>
        </p:txBody>
      </p:sp>
    </p:spTree>
    <p:extLst>
      <p:ext uri="{BB962C8B-B14F-4D97-AF65-F5344CB8AC3E}">
        <p14:creationId xmlns:p14="http://schemas.microsoft.com/office/powerpoint/2010/main" val="3499869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24</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4-Fig1-11.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8" name="Line Callout 1 (Border and Accent Bar) 7"/>
          <p:cNvSpPr/>
          <p:nvPr/>
        </p:nvSpPr>
        <p:spPr>
          <a:xfrm>
            <a:off x="7168460" y="4840408"/>
            <a:ext cx="1518340" cy="798392"/>
          </a:xfrm>
          <a:prstGeom prst="accentBorderCallout1">
            <a:avLst>
              <a:gd name="adj1" fmla="val 18750"/>
              <a:gd name="adj2" fmla="val -8333"/>
              <a:gd name="adj3" fmla="val 105483"/>
              <a:gd name="adj4" fmla="val -5617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Notes </a:t>
            </a:r>
            <a:r>
              <a:rPr lang="en-US" dirty="0" smtClean="0"/>
              <a:t>pane</a:t>
            </a:r>
            <a:endParaRPr lang="en-US" dirty="0"/>
          </a:p>
        </p:txBody>
      </p:sp>
    </p:spTree>
    <p:extLst>
      <p:ext uri="{BB962C8B-B14F-4D97-AF65-F5344CB8AC3E}">
        <p14:creationId xmlns:p14="http://schemas.microsoft.com/office/powerpoint/2010/main" val="143135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25</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0" name="Picture 9" descr="ftp://ftp.emcp.com/GuidelinesOfc2010/ScreenCaptures-andPDFs/M8%20MSPowerPoint2010/M8-C1/PT1-Sk4-Fig1-12.jpg"/>
          <p:cNvPicPr/>
          <p:nvPr/>
        </p:nvPicPr>
        <p:blipFill>
          <a:blip r:embed="rId4">
            <a:extLst>
              <a:ext uri="{28A0092B-C50C-407E-A947-70E740481C1C}">
                <a14:useLocalDpi xmlns:a14="http://schemas.microsoft.com/office/drawing/2010/main" val="0"/>
              </a:ext>
            </a:extLst>
          </a:blip>
          <a:srcRect/>
          <a:stretch>
            <a:fillRect/>
          </a:stretch>
        </p:blipFill>
        <p:spPr bwMode="auto">
          <a:xfrm>
            <a:off x="0" y="-25888"/>
            <a:ext cx="9144000" cy="6382238"/>
          </a:xfrm>
          <a:prstGeom prst="rect">
            <a:avLst/>
          </a:prstGeom>
          <a:noFill/>
          <a:ln>
            <a:noFill/>
          </a:ln>
        </p:spPr>
      </p:pic>
      <p:sp>
        <p:nvSpPr>
          <p:cNvPr id="11" name="Line Callout 1 (Border and Accent Bar) 10"/>
          <p:cNvSpPr/>
          <p:nvPr/>
        </p:nvSpPr>
        <p:spPr>
          <a:xfrm>
            <a:off x="4859714" y="416258"/>
            <a:ext cx="1574953" cy="873457"/>
          </a:xfrm>
          <a:prstGeom prst="accentBorderCallout1">
            <a:avLst>
              <a:gd name="adj1" fmla="val 18750"/>
              <a:gd name="adj2" fmla="val -8333"/>
              <a:gd name="adj3" fmla="val -6334"/>
              <a:gd name="adj4" fmla="val -4009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tab</a:t>
            </a:r>
            <a:endParaRPr lang="en-US" dirty="0"/>
          </a:p>
        </p:txBody>
      </p:sp>
      <p:sp>
        <p:nvSpPr>
          <p:cNvPr id="12" name="Line Callout 1 (Border and Accent Bar) 11"/>
          <p:cNvSpPr/>
          <p:nvPr/>
        </p:nvSpPr>
        <p:spPr>
          <a:xfrm>
            <a:off x="1569448" y="777924"/>
            <a:ext cx="1766419" cy="779943"/>
          </a:xfrm>
          <a:prstGeom prst="accentBorderCallout1">
            <a:avLst>
              <a:gd name="adj1" fmla="val 18750"/>
              <a:gd name="adj2" fmla="val -8333"/>
              <a:gd name="adj3" fmla="val -3422"/>
              <a:gd name="adj4" fmla="val -4186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Notes </a:t>
            </a:r>
            <a:r>
              <a:rPr lang="en-US" dirty="0"/>
              <a:t>Page </a:t>
            </a:r>
            <a:r>
              <a:rPr lang="en-US" dirty="0" smtClean="0"/>
              <a:t>button</a:t>
            </a:r>
            <a:endParaRPr lang="en-US" dirty="0"/>
          </a:p>
        </p:txBody>
      </p:sp>
      <p:sp>
        <p:nvSpPr>
          <p:cNvPr id="13" name="Line Callout 1 (Border and Accent Bar) 12"/>
          <p:cNvSpPr/>
          <p:nvPr/>
        </p:nvSpPr>
        <p:spPr>
          <a:xfrm>
            <a:off x="1058773" y="1986271"/>
            <a:ext cx="1836827" cy="858529"/>
          </a:xfrm>
          <a:prstGeom prst="accentBorderCallout1">
            <a:avLst>
              <a:gd name="adj1" fmla="val 18750"/>
              <a:gd name="adj2" fmla="val -8333"/>
              <a:gd name="adj3" fmla="val -137978"/>
              <a:gd name="adj4" fmla="val -4076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Normal button </a:t>
            </a:r>
            <a:endParaRPr lang="en-US" dirty="0"/>
          </a:p>
        </p:txBody>
      </p:sp>
      <p:sp>
        <p:nvSpPr>
          <p:cNvPr id="9" name="Line Callout 1 (Border and Accent Bar) 8"/>
          <p:cNvSpPr/>
          <p:nvPr/>
        </p:nvSpPr>
        <p:spPr>
          <a:xfrm>
            <a:off x="5165065" y="4878342"/>
            <a:ext cx="1922010" cy="666719"/>
          </a:xfrm>
          <a:prstGeom prst="accentBorderCallout1">
            <a:avLst>
              <a:gd name="adj1" fmla="val 7449"/>
              <a:gd name="adj2" fmla="val 107469"/>
              <a:gd name="adj3" fmla="val 199269"/>
              <a:gd name="adj4" fmla="val 11408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Change view</a:t>
            </a:r>
            <a:endParaRPr lang="en-US" dirty="0"/>
          </a:p>
        </p:txBody>
      </p:sp>
    </p:spTree>
    <p:extLst>
      <p:ext uri="{BB962C8B-B14F-4D97-AF65-F5344CB8AC3E}">
        <p14:creationId xmlns:p14="http://schemas.microsoft.com/office/powerpoint/2010/main" val="1212562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08527"/>
            <a:ext cx="8243911" cy="2518139"/>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MyriadPro-Bold"/>
              </a:rPr>
              <a:t>Using </a:t>
            </a:r>
            <a:r>
              <a:rPr lang="en-US" sz="3600" b="1" dirty="0" smtClean="0">
                <a:solidFill>
                  <a:srgbClr val="005FD4"/>
                </a:solidFill>
                <a:latin typeface="MyriadPro-Bold"/>
              </a:rPr>
              <a:t>Notes  </a:t>
            </a:r>
            <a:r>
              <a:rPr lang="en-US" sz="3600" dirty="0" smtClean="0">
                <a:solidFill>
                  <a:prstClr val="black">
                    <a:tint val="75000"/>
                  </a:prstClr>
                </a:solidFill>
              </a:rPr>
              <a:t>Back-up </a:t>
            </a:r>
            <a:r>
              <a:rPr lang="en-US" sz="3600" dirty="0">
                <a:solidFill>
                  <a:prstClr val="black">
                    <a:tint val="75000"/>
                  </a:prstClr>
                </a:solidFill>
              </a:rPr>
              <a:t>information like statistics or quotes can help you substantiate your points. </a:t>
            </a:r>
          </a:p>
        </p:txBody>
      </p:sp>
      <p:pic>
        <p:nvPicPr>
          <p:cNvPr id="7" name="Picture 6" descr="taking-it-further.png"/>
          <p:cNvPicPr>
            <a:picLocks noChangeAspect="1"/>
          </p:cNvPicPr>
          <p:nvPr/>
        </p:nvPicPr>
        <p:blipFill>
          <a:blip r:embed="rId4"/>
          <a:stretch>
            <a:fillRect/>
          </a:stretch>
        </p:blipFill>
        <p:spPr>
          <a:xfrm>
            <a:off x="561045" y="2530144"/>
            <a:ext cx="2940959" cy="465652"/>
          </a:xfrm>
          <a:prstGeom prst="rect">
            <a:avLst/>
          </a:prstGeom>
        </p:spPr>
      </p:pic>
    </p:spTree>
    <p:extLst>
      <p:ext uri="{BB962C8B-B14F-4D97-AF65-F5344CB8AC3E}">
        <p14:creationId xmlns:p14="http://schemas.microsoft.com/office/powerpoint/2010/main" val="3607400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27</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152400" y="366368"/>
            <a:ext cx="9144000" cy="707886"/>
          </a:xfrm>
          <a:prstGeom prst="rect">
            <a:avLst/>
          </a:prstGeom>
          <a:noFill/>
        </p:spPr>
        <p:txBody>
          <a:bodyPr wrap="square" rtlCol="0">
            <a:spAutoFit/>
          </a:bodyPr>
          <a:lstStyle/>
          <a:p>
            <a:pPr algn="ctr"/>
            <a:r>
              <a:rPr lang="en-US" sz="4000" b="1" dirty="0"/>
              <a:t>Skill 5: Apply a Layout</a:t>
            </a:r>
          </a:p>
        </p:txBody>
      </p:sp>
      <p:sp>
        <p:nvSpPr>
          <p:cNvPr id="4" name="Rectangle 3"/>
          <p:cNvSpPr/>
          <p:nvPr/>
        </p:nvSpPr>
        <p:spPr>
          <a:xfrm>
            <a:off x="504964" y="1347612"/>
            <a:ext cx="8052179" cy="5262979"/>
          </a:xfrm>
          <a:prstGeom prst="rect">
            <a:avLst/>
          </a:prstGeom>
        </p:spPr>
        <p:txBody>
          <a:bodyPr wrap="square">
            <a:spAutoFit/>
          </a:bodyPr>
          <a:lstStyle/>
          <a:p>
            <a:pPr marL="342900" indent="-342900">
              <a:buFont typeface="Arial" pitchFamily="34" charset="0"/>
              <a:buChar char="•"/>
            </a:pPr>
            <a:r>
              <a:rPr lang="en-US" sz="2400" dirty="0" smtClean="0"/>
              <a:t>In </a:t>
            </a:r>
            <a:r>
              <a:rPr lang="en-US" sz="2400" dirty="0"/>
              <a:t>the Slides/Outline pane, click on Slide </a:t>
            </a:r>
            <a:r>
              <a:rPr lang="en-US" sz="2400" dirty="0" smtClean="0"/>
              <a:t>2</a:t>
            </a:r>
          </a:p>
          <a:p>
            <a:pPr marL="342900" indent="-342900">
              <a:buFont typeface="Arial" pitchFamily="34" charset="0"/>
              <a:buChar char="•"/>
            </a:pPr>
            <a:r>
              <a:rPr lang="en-US" sz="2400" dirty="0" smtClean="0"/>
              <a:t>Click </a:t>
            </a:r>
            <a:r>
              <a:rPr lang="en-US" sz="2400" dirty="0"/>
              <a:t>the Home tab.</a:t>
            </a:r>
          </a:p>
          <a:p>
            <a:pPr marL="342900" indent="-342900">
              <a:buFont typeface="Arial" pitchFamily="34" charset="0"/>
              <a:buChar char="•"/>
            </a:pPr>
            <a:r>
              <a:rPr lang="en-US" sz="2400" dirty="0" smtClean="0"/>
              <a:t>Click </a:t>
            </a:r>
            <a:r>
              <a:rPr lang="en-US" sz="2400" dirty="0"/>
              <a:t>the Layout button in the Slides group.</a:t>
            </a:r>
          </a:p>
          <a:p>
            <a:pPr marL="342900" indent="-342900">
              <a:buFont typeface="Arial" pitchFamily="34" charset="0"/>
              <a:buChar char="•"/>
            </a:pPr>
            <a:r>
              <a:rPr lang="en-US" sz="2400" dirty="0" smtClean="0"/>
              <a:t>Click </a:t>
            </a:r>
            <a:r>
              <a:rPr lang="en-US" sz="2400" dirty="0"/>
              <a:t>the </a:t>
            </a:r>
            <a:r>
              <a:rPr lang="en-US" sz="2400" i="1" dirty="0"/>
              <a:t>Two Content </a:t>
            </a:r>
            <a:r>
              <a:rPr lang="en-US" sz="2400" dirty="0"/>
              <a:t>option from the drop-down gallery. This adds </a:t>
            </a:r>
            <a:r>
              <a:rPr lang="en-US" sz="2400" dirty="0" smtClean="0"/>
              <a:t>a right-hand </a:t>
            </a:r>
            <a:r>
              <a:rPr lang="en-US" sz="2400" dirty="0"/>
              <a:t>content placeholder in Slide 2.</a:t>
            </a:r>
          </a:p>
          <a:p>
            <a:pPr marL="342900" indent="-342900">
              <a:buFont typeface="Arial" pitchFamily="34" charset="0"/>
              <a:buChar char="•"/>
            </a:pPr>
            <a:r>
              <a:rPr lang="en-US" sz="2400" dirty="0" smtClean="0"/>
              <a:t>In </a:t>
            </a:r>
            <a:r>
              <a:rPr lang="en-US" sz="2400" dirty="0"/>
              <a:t>the Slide pane, click the content placeholder on the right side and </a:t>
            </a:r>
            <a:r>
              <a:rPr lang="en-US" sz="2400" dirty="0" smtClean="0"/>
              <a:t>enter text. </a:t>
            </a:r>
          </a:p>
          <a:p>
            <a:pPr marL="342900" indent="-342900">
              <a:buFont typeface="Arial" pitchFamily="34" charset="0"/>
              <a:buChar char="•"/>
            </a:pPr>
            <a:r>
              <a:rPr lang="en-US" sz="2400" dirty="0" smtClean="0"/>
              <a:t>In </a:t>
            </a:r>
            <a:r>
              <a:rPr lang="en-US" sz="2400" dirty="0"/>
              <a:t>the Slides/Outline pane</a:t>
            </a:r>
            <a:r>
              <a:rPr lang="en-US" sz="2400" dirty="0" smtClean="0"/>
              <a:t>, click </a:t>
            </a:r>
            <a:r>
              <a:rPr lang="en-US" sz="2400" dirty="0"/>
              <a:t>on Slide </a:t>
            </a:r>
            <a:r>
              <a:rPr lang="en-US" sz="2400" dirty="0" smtClean="0"/>
              <a:t>5.</a:t>
            </a:r>
          </a:p>
          <a:p>
            <a:pPr marL="342900" indent="-342900">
              <a:buFont typeface="Arial" pitchFamily="34" charset="0"/>
              <a:buChar char="•"/>
            </a:pPr>
            <a:r>
              <a:rPr lang="en-US" sz="2400" dirty="0" smtClean="0"/>
              <a:t>In </a:t>
            </a:r>
            <a:r>
              <a:rPr lang="en-US" sz="2400" dirty="0"/>
              <a:t>the Slides group on </a:t>
            </a:r>
            <a:r>
              <a:rPr lang="en-US" sz="2400" dirty="0" smtClean="0"/>
              <a:t>the Home </a:t>
            </a:r>
            <a:r>
              <a:rPr lang="en-US" sz="2400" dirty="0"/>
              <a:t>tab, click the </a:t>
            </a:r>
            <a:r>
              <a:rPr lang="en-US" sz="2400" dirty="0" smtClean="0"/>
              <a:t>arrow on </a:t>
            </a:r>
            <a:r>
              <a:rPr lang="en-US" sz="2400" dirty="0"/>
              <a:t>the New Slide button.</a:t>
            </a:r>
          </a:p>
          <a:p>
            <a:pPr marL="347472" indent="-347472">
              <a:buFont typeface="Arial" pitchFamily="34" charset="0"/>
              <a:buChar char="•"/>
            </a:pPr>
            <a:r>
              <a:rPr lang="en-US" sz="2400" dirty="0" smtClean="0"/>
              <a:t>Click </a:t>
            </a:r>
            <a:r>
              <a:rPr lang="en-US" sz="2400" dirty="0"/>
              <a:t>the </a:t>
            </a:r>
            <a:r>
              <a:rPr lang="en-US" sz="2400" i="1" dirty="0"/>
              <a:t>Picture </a:t>
            </a:r>
            <a:r>
              <a:rPr lang="en-US" sz="2400" i="1" dirty="0" smtClean="0"/>
              <a:t>with Caption </a:t>
            </a:r>
            <a:r>
              <a:rPr lang="en-US" sz="2400" dirty="0"/>
              <a:t>layout option </a:t>
            </a:r>
            <a:r>
              <a:rPr lang="en-US" sz="2400" dirty="0" smtClean="0"/>
              <a:t>to insert </a:t>
            </a:r>
            <a:r>
              <a:rPr lang="en-US" sz="2400" dirty="0"/>
              <a:t>a new Slide 6 </a:t>
            </a:r>
            <a:r>
              <a:rPr lang="en-US" sz="2400" dirty="0" smtClean="0"/>
              <a:t>with that </a:t>
            </a:r>
            <a:r>
              <a:rPr lang="en-US" sz="2400" dirty="0"/>
              <a:t>layout.</a:t>
            </a:r>
          </a:p>
          <a:p>
            <a:pPr marL="347472" indent="-347472">
              <a:buFont typeface="Arial" pitchFamily="34" charset="0"/>
              <a:buChar char="•"/>
            </a:pPr>
            <a:r>
              <a:rPr lang="en-US" sz="2400" dirty="0" smtClean="0"/>
              <a:t>In </a:t>
            </a:r>
            <a:r>
              <a:rPr lang="en-US" sz="2400" dirty="0"/>
              <a:t>the Slide pane, click </a:t>
            </a:r>
            <a:r>
              <a:rPr lang="en-US" sz="2400" dirty="0" smtClean="0"/>
              <a:t>the </a:t>
            </a:r>
            <a:r>
              <a:rPr lang="en-US" sz="2400" i="1" dirty="0" smtClean="0"/>
              <a:t>Click </a:t>
            </a:r>
            <a:r>
              <a:rPr lang="en-US" sz="2400" i="1" dirty="0"/>
              <a:t>to add title </a:t>
            </a:r>
            <a:r>
              <a:rPr lang="en-US" sz="2400" dirty="0" smtClean="0"/>
              <a:t>placeholder and enter text. </a:t>
            </a:r>
            <a:endParaRPr lang="en-US" sz="2400" dirty="0"/>
          </a:p>
        </p:txBody>
      </p:sp>
    </p:spTree>
    <p:extLst>
      <p:ext uri="{BB962C8B-B14F-4D97-AF65-F5344CB8AC3E}">
        <p14:creationId xmlns:p14="http://schemas.microsoft.com/office/powerpoint/2010/main" val="2857134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0" name="Picture 9" descr="ftp://ftp.emcp.com/GuidelinesOfc2010/ScreenCaptures-andPDFs/M8%20MSPowerPoint2010/M8-C1/PT1-Sk5-Fig1-14.jpg"/>
          <p:cNvPicPr/>
          <p:nvPr/>
        </p:nvPicPr>
        <p:blipFill>
          <a:blip r:embed="rId4">
            <a:extLst>
              <a:ext uri="{28A0092B-C50C-407E-A947-70E740481C1C}">
                <a14:useLocalDpi xmlns:a14="http://schemas.microsoft.com/office/drawing/2010/main" val="0"/>
              </a:ext>
            </a:extLst>
          </a:blip>
          <a:srcRect/>
          <a:stretch>
            <a:fillRect/>
          </a:stretch>
        </p:blipFill>
        <p:spPr bwMode="auto">
          <a:xfrm>
            <a:off x="84666" y="135344"/>
            <a:ext cx="8974667" cy="6221006"/>
          </a:xfrm>
          <a:prstGeom prst="rect">
            <a:avLst/>
          </a:prstGeom>
          <a:noFill/>
          <a:ln>
            <a:noFill/>
          </a:ln>
        </p:spPr>
      </p:pic>
      <p:sp>
        <p:nvSpPr>
          <p:cNvPr id="12" name="Line Callout 1 (Border and Accent Bar) 11"/>
          <p:cNvSpPr/>
          <p:nvPr/>
        </p:nvSpPr>
        <p:spPr>
          <a:xfrm>
            <a:off x="2620326" y="1107720"/>
            <a:ext cx="1748474" cy="789738"/>
          </a:xfrm>
          <a:prstGeom prst="accentBorderCallout1">
            <a:avLst>
              <a:gd name="adj1" fmla="val 18750"/>
              <a:gd name="adj2" fmla="val -8333"/>
              <a:gd name="adj3" fmla="val -50942"/>
              <a:gd name="adj4" fmla="val -4291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Layout </a:t>
            </a:r>
            <a:r>
              <a:rPr lang="en-US" dirty="0" smtClean="0"/>
              <a:t>button </a:t>
            </a:r>
            <a:endParaRPr lang="en-US" dirty="0"/>
          </a:p>
        </p:txBody>
      </p:sp>
      <p:sp>
        <p:nvSpPr>
          <p:cNvPr id="15" name="Line Callout 1 (Border and Accent Bar) 14"/>
          <p:cNvSpPr/>
          <p:nvPr/>
        </p:nvSpPr>
        <p:spPr>
          <a:xfrm>
            <a:off x="2620326" y="2527016"/>
            <a:ext cx="1951674" cy="901984"/>
          </a:xfrm>
          <a:prstGeom prst="accentBorderCallout1">
            <a:avLst>
              <a:gd name="adj1" fmla="val 18750"/>
              <a:gd name="adj2" fmla="val -8333"/>
              <a:gd name="adj3" fmla="val 11597"/>
              <a:gd name="adj4" fmla="val -3117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t>Two </a:t>
            </a:r>
            <a:r>
              <a:rPr lang="en-US" b="1" i="1" dirty="0"/>
              <a:t>Content </a:t>
            </a:r>
            <a:r>
              <a:rPr lang="en-US" b="1" dirty="0" smtClean="0"/>
              <a:t>option</a:t>
            </a:r>
            <a:endParaRPr lang="en-US" b="1" dirty="0"/>
          </a:p>
        </p:txBody>
      </p:sp>
      <p:sp>
        <p:nvSpPr>
          <p:cNvPr id="16" name="Line Callout 2 (Accent Bar) 15"/>
          <p:cNvSpPr/>
          <p:nvPr/>
        </p:nvSpPr>
        <p:spPr>
          <a:xfrm>
            <a:off x="5249333" y="815199"/>
            <a:ext cx="1751925" cy="737266"/>
          </a:xfrm>
          <a:prstGeom prst="accentCallout2">
            <a:avLst>
              <a:gd name="adj1" fmla="val 3194"/>
              <a:gd name="adj2" fmla="val 109849"/>
              <a:gd name="adj3" fmla="val 24820"/>
              <a:gd name="adj4" fmla="val 110124"/>
              <a:gd name="adj5" fmla="val 226203"/>
              <a:gd name="adj6" fmla="val 12638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r>
              <a:rPr lang="en-US" dirty="0" smtClean="0"/>
              <a:t>ontent placeholder </a:t>
            </a:r>
            <a:endParaRPr lang="en-US" dirty="0"/>
          </a:p>
        </p:txBody>
      </p:sp>
    </p:spTree>
    <p:extLst>
      <p:ext uri="{BB962C8B-B14F-4D97-AF65-F5344CB8AC3E}">
        <p14:creationId xmlns:p14="http://schemas.microsoft.com/office/powerpoint/2010/main" val="1361481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8" name="Picture 7" descr="ftp://ftp.emcp.com/GuidelinesOfc2010/ScreenCaptures-andPDFs/M8%20MSPowerPoint2010/M8-C1/PT1-Sk5-Fig1-15.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9" name="Line Callout 1 (Border and Accent Bar) 8"/>
          <p:cNvSpPr/>
          <p:nvPr/>
        </p:nvSpPr>
        <p:spPr>
          <a:xfrm>
            <a:off x="6553200" y="4380932"/>
            <a:ext cx="2286000" cy="749868"/>
          </a:xfrm>
          <a:prstGeom prst="accentBorderCallout1">
            <a:avLst>
              <a:gd name="adj1" fmla="val 18750"/>
              <a:gd name="adj2" fmla="val -8333"/>
              <a:gd name="adj3" fmla="val -3422"/>
              <a:gd name="adj4" fmla="val -5720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Add </a:t>
            </a:r>
            <a:r>
              <a:rPr lang="en-US" i="1" dirty="0"/>
              <a:t>title </a:t>
            </a:r>
            <a:r>
              <a:rPr lang="en-US" dirty="0" smtClean="0"/>
              <a:t>placeholder</a:t>
            </a:r>
            <a:endParaRPr lang="en-US" dirty="0"/>
          </a:p>
        </p:txBody>
      </p:sp>
      <p:sp>
        <p:nvSpPr>
          <p:cNvPr id="11" name="Line Callout 1 (Border and Accent Bar) 10"/>
          <p:cNvSpPr/>
          <p:nvPr/>
        </p:nvSpPr>
        <p:spPr>
          <a:xfrm>
            <a:off x="3826933" y="4967785"/>
            <a:ext cx="2184399" cy="874215"/>
          </a:xfrm>
          <a:prstGeom prst="accentBorderCallout1">
            <a:avLst>
              <a:gd name="adj1" fmla="val 18750"/>
              <a:gd name="adj2" fmla="val -8333"/>
              <a:gd name="adj3" fmla="val -132145"/>
              <a:gd name="adj4" fmla="val -4629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Picture </a:t>
            </a:r>
            <a:r>
              <a:rPr lang="en-US" i="1" dirty="0"/>
              <a:t>with Caption </a:t>
            </a:r>
            <a:r>
              <a:rPr lang="en-US" dirty="0"/>
              <a:t>layout </a:t>
            </a:r>
            <a:r>
              <a:rPr lang="en-US" dirty="0" smtClean="0"/>
              <a:t>option</a:t>
            </a:r>
            <a:endParaRPr lang="en-US" dirty="0"/>
          </a:p>
        </p:txBody>
      </p:sp>
      <p:sp>
        <p:nvSpPr>
          <p:cNvPr id="12" name="Line Callout 1 (Border and Accent Bar) 11"/>
          <p:cNvSpPr/>
          <p:nvPr/>
        </p:nvSpPr>
        <p:spPr>
          <a:xfrm>
            <a:off x="3586956" y="941697"/>
            <a:ext cx="2001044" cy="853236"/>
          </a:xfrm>
          <a:prstGeom prst="accentBorderCallout1">
            <a:avLst>
              <a:gd name="adj1" fmla="val 18750"/>
              <a:gd name="adj2" fmla="val -8333"/>
              <a:gd name="adj3" fmla="val -10705"/>
              <a:gd name="adj4" fmla="val -11414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a:t>
            </a:r>
            <a:r>
              <a:rPr lang="en-US" dirty="0"/>
              <a:t>Slide </a:t>
            </a:r>
            <a:r>
              <a:rPr lang="en-US" dirty="0" smtClean="0"/>
              <a:t>button arrow</a:t>
            </a:r>
            <a:endParaRPr lang="en-US" dirty="0"/>
          </a:p>
        </p:txBody>
      </p:sp>
    </p:spTree>
    <p:extLst>
      <p:ext uri="{BB962C8B-B14F-4D97-AF65-F5344CB8AC3E}">
        <p14:creationId xmlns:p14="http://schemas.microsoft.com/office/powerpoint/2010/main" val="286885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Opener.jpg"/>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460333" y="5463000"/>
            <a:ext cx="4667753" cy="646331"/>
          </a:xfrm>
          <a:prstGeom prst="rect">
            <a:avLst/>
          </a:prstGeom>
        </p:spPr>
        <p:txBody>
          <a:bodyPr wrap="none">
            <a:spAutoFit/>
          </a:bodyPr>
          <a:lstStyle/>
          <a:p>
            <a:r>
              <a:rPr lang="en-US" sz="3600" b="1" dirty="0"/>
              <a:t>Creating a Presentation</a:t>
            </a:r>
            <a:endParaRPr lang="en-US" sz="3600"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a:t>
            </a:fld>
            <a:endParaRPr lang="en-US"/>
          </a:p>
        </p:txBody>
      </p:sp>
      <p:sp>
        <p:nvSpPr>
          <p:cNvPr id="13" name="Date Placeholder 5"/>
          <p:cNvSpPr>
            <a:spLocks noGrp="1"/>
          </p:cNvSpPr>
          <p:nvPr>
            <p:ph type="ftr" sz="quarter" idx="11"/>
          </p:nvPr>
        </p:nvSpPr>
        <p:spPr>
          <a:xfrm>
            <a:off x="0" y="6316596"/>
            <a:ext cx="2895600" cy="365125"/>
          </a:xfrm>
        </p:spPr>
        <p:txBody>
          <a:bodyPr/>
          <a:lstStyle/>
          <a:p>
            <a:r>
              <a:rPr lang="en-US" dirty="0"/>
              <a:t>© Paradigm Publishing, Inc.</a:t>
            </a:r>
          </a:p>
        </p:txBody>
      </p:sp>
      <p:sp>
        <p:nvSpPr>
          <p:cNvPr id="7" name="Rectangle 6"/>
          <p:cNvSpPr/>
          <p:nvPr/>
        </p:nvSpPr>
        <p:spPr>
          <a:xfrm>
            <a:off x="488689" y="5068734"/>
            <a:ext cx="1631216" cy="523220"/>
          </a:xfrm>
          <a:prstGeom prst="rect">
            <a:avLst/>
          </a:prstGeom>
        </p:spPr>
        <p:txBody>
          <a:bodyPr wrap="none">
            <a:spAutoFit/>
          </a:bodyPr>
          <a:lstStyle/>
          <a:p>
            <a:pPr lvl="0">
              <a:spcBef>
                <a:spcPct val="20000"/>
              </a:spcBef>
            </a:pPr>
            <a:r>
              <a:rPr lang="en-US" sz="2800" b="1" dirty="0">
                <a:solidFill>
                  <a:prstClr val="black"/>
                </a:solidFill>
              </a:rPr>
              <a:t>Chapter 1</a:t>
            </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64" y="1814482"/>
            <a:ext cx="71913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08527"/>
            <a:ext cx="8243911" cy="2670539"/>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MyriadPro-Bold"/>
              </a:rPr>
              <a:t>Working with </a:t>
            </a:r>
            <a:r>
              <a:rPr lang="en-US" sz="3600" b="1" dirty="0" smtClean="0">
                <a:solidFill>
                  <a:srgbClr val="005FD4"/>
                </a:solidFill>
                <a:latin typeface="MyriadPro-Bold"/>
              </a:rPr>
              <a:t>Placeholders  </a:t>
            </a:r>
            <a:r>
              <a:rPr lang="en-US" sz="3600" dirty="0" smtClean="0">
                <a:solidFill>
                  <a:prstClr val="black">
                    <a:tint val="75000"/>
                  </a:prstClr>
                </a:solidFill>
              </a:rPr>
              <a:t>The predefined layouts </a:t>
            </a:r>
            <a:r>
              <a:rPr lang="en-US" sz="3600" dirty="0">
                <a:solidFill>
                  <a:prstClr val="black">
                    <a:tint val="75000"/>
                  </a:prstClr>
                </a:solidFill>
              </a:rPr>
              <a:t>in PowerPoint do not </a:t>
            </a:r>
            <a:r>
              <a:rPr lang="en-US" sz="3600" dirty="0" smtClean="0">
                <a:solidFill>
                  <a:prstClr val="black">
                    <a:tint val="75000"/>
                  </a:prstClr>
                </a:solidFill>
              </a:rPr>
              <a:t>cover every </a:t>
            </a:r>
            <a:r>
              <a:rPr lang="en-US" sz="3600" dirty="0">
                <a:solidFill>
                  <a:prstClr val="black">
                    <a:tint val="75000"/>
                  </a:prstClr>
                </a:solidFill>
              </a:rPr>
              <a:t>possible </a:t>
            </a:r>
            <a:r>
              <a:rPr lang="en-US" sz="3600" dirty="0" smtClean="0">
                <a:solidFill>
                  <a:prstClr val="black">
                    <a:tint val="75000"/>
                  </a:prstClr>
                </a:solidFill>
              </a:rPr>
              <a:t>combination.</a:t>
            </a:r>
          </a:p>
        </p:txBody>
      </p:sp>
      <p:pic>
        <p:nvPicPr>
          <p:cNvPr id="7" name="Picture 6" descr="taking-it-further.png"/>
          <p:cNvPicPr>
            <a:picLocks noChangeAspect="1"/>
          </p:cNvPicPr>
          <p:nvPr/>
        </p:nvPicPr>
        <p:blipFill>
          <a:blip r:embed="rId4"/>
          <a:stretch>
            <a:fillRect/>
          </a:stretch>
        </p:blipFill>
        <p:spPr>
          <a:xfrm>
            <a:off x="462455" y="2537193"/>
            <a:ext cx="2940959" cy="465652"/>
          </a:xfrm>
          <a:prstGeom prst="rect">
            <a:avLst/>
          </a:prstGeom>
        </p:spPr>
      </p:pic>
    </p:spTree>
    <p:extLst>
      <p:ext uri="{BB962C8B-B14F-4D97-AF65-F5344CB8AC3E}">
        <p14:creationId xmlns:p14="http://schemas.microsoft.com/office/powerpoint/2010/main" val="1962369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51713"/>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31</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152400" y="316493"/>
            <a:ext cx="9144000" cy="707886"/>
          </a:xfrm>
          <a:prstGeom prst="rect">
            <a:avLst/>
          </a:prstGeom>
          <a:noFill/>
        </p:spPr>
        <p:txBody>
          <a:bodyPr wrap="square" rtlCol="0">
            <a:spAutoFit/>
          </a:bodyPr>
          <a:lstStyle/>
          <a:p>
            <a:pPr algn="ctr"/>
            <a:r>
              <a:rPr lang="en-US" sz="4000" b="1" dirty="0"/>
              <a:t>Skill </a:t>
            </a:r>
            <a:r>
              <a:rPr lang="en-US" sz="4000" b="1" dirty="0" smtClean="0"/>
              <a:t>6: </a:t>
            </a:r>
            <a:r>
              <a:rPr lang="en-US" sz="4000" b="1" dirty="0"/>
              <a:t>Apply a Theme</a:t>
            </a:r>
          </a:p>
        </p:txBody>
      </p:sp>
      <p:sp>
        <p:nvSpPr>
          <p:cNvPr id="2" name="Rectangle 1"/>
          <p:cNvSpPr/>
          <p:nvPr/>
        </p:nvSpPr>
        <p:spPr>
          <a:xfrm>
            <a:off x="716760" y="1323125"/>
            <a:ext cx="7588156" cy="5047536"/>
          </a:xfrm>
          <a:prstGeom prst="rect">
            <a:avLst/>
          </a:prstGeom>
        </p:spPr>
        <p:txBody>
          <a:bodyPr wrap="square">
            <a:spAutoFit/>
          </a:bodyPr>
          <a:lstStyle/>
          <a:p>
            <a:pPr marL="342900" indent="-342900">
              <a:buFont typeface="Arial" pitchFamily="34" charset="0"/>
              <a:buChar char="•"/>
            </a:pPr>
            <a:r>
              <a:rPr lang="en-US" sz="2300" dirty="0" smtClean="0"/>
              <a:t>Click </a:t>
            </a:r>
            <a:r>
              <a:rPr lang="en-US" sz="2300" dirty="0"/>
              <a:t>the Design tab.</a:t>
            </a:r>
          </a:p>
          <a:p>
            <a:pPr marL="342900" indent="-342900">
              <a:buFont typeface="Arial" pitchFamily="34" charset="0"/>
              <a:buChar char="•"/>
            </a:pPr>
            <a:r>
              <a:rPr lang="en-US" sz="2300" dirty="0" smtClean="0"/>
              <a:t>Find </a:t>
            </a:r>
            <a:r>
              <a:rPr lang="en-US" sz="2300" dirty="0"/>
              <a:t>the </a:t>
            </a:r>
            <a:r>
              <a:rPr lang="en-US" sz="2300" dirty="0" smtClean="0"/>
              <a:t>design </a:t>
            </a:r>
            <a:r>
              <a:rPr lang="en-US" sz="2300" dirty="0"/>
              <a:t>theme by hovering your mouse pointer over </a:t>
            </a:r>
            <a:r>
              <a:rPr lang="en-US" sz="2300" dirty="0" smtClean="0"/>
              <a:t>the themes </a:t>
            </a:r>
            <a:r>
              <a:rPr lang="en-US" sz="2300" dirty="0"/>
              <a:t>in the Themes group. As the mouse pointer moves over a </a:t>
            </a:r>
            <a:r>
              <a:rPr lang="en-US" sz="2300" dirty="0" smtClean="0"/>
              <a:t>theme option</a:t>
            </a:r>
            <a:r>
              <a:rPr lang="en-US" sz="2300" dirty="0"/>
              <a:t>, the theme’s name displays and the theme is previewed on </a:t>
            </a:r>
            <a:r>
              <a:rPr lang="en-US" sz="2300" dirty="0" smtClean="0"/>
              <a:t>the current </a:t>
            </a:r>
            <a:r>
              <a:rPr lang="en-US" sz="2300" dirty="0"/>
              <a:t>slide in the Slide pane.</a:t>
            </a:r>
          </a:p>
          <a:p>
            <a:pPr marL="342900" indent="-342900">
              <a:buFont typeface="Arial" pitchFamily="34" charset="0"/>
              <a:buChar char="•"/>
            </a:pPr>
            <a:r>
              <a:rPr lang="en-US" sz="2300" dirty="0" smtClean="0"/>
              <a:t>Click </a:t>
            </a:r>
            <a:r>
              <a:rPr lang="en-US" sz="2300" dirty="0"/>
              <a:t>on the </a:t>
            </a:r>
            <a:r>
              <a:rPr lang="en-US" sz="2300" dirty="0" smtClean="0"/>
              <a:t>design </a:t>
            </a:r>
            <a:r>
              <a:rPr lang="en-US" sz="2300" dirty="0"/>
              <a:t>theme option and the theme is applied to </a:t>
            </a:r>
            <a:r>
              <a:rPr lang="en-US" sz="2300" dirty="0" smtClean="0"/>
              <a:t>all slides </a:t>
            </a:r>
            <a:r>
              <a:rPr lang="en-US" sz="2300" dirty="0"/>
              <a:t>in the presentation.</a:t>
            </a:r>
          </a:p>
          <a:p>
            <a:pPr marL="342900" indent="-342900">
              <a:buFont typeface="Arial" pitchFamily="34" charset="0"/>
              <a:buChar char="•"/>
            </a:pPr>
            <a:r>
              <a:rPr lang="en-US" sz="2300" dirty="0" smtClean="0"/>
              <a:t>In </a:t>
            </a:r>
            <a:r>
              <a:rPr lang="en-US" sz="2300" dirty="0"/>
              <a:t>the Slides/Outline pane</a:t>
            </a:r>
            <a:r>
              <a:rPr lang="en-US" sz="2300" dirty="0" smtClean="0"/>
              <a:t>, click </a:t>
            </a:r>
            <a:r>
              <a:rPr lang="en-US" sz="2300" dirty="0"/>
              <a:t>on Slide 1.</a:t>
            </a:r>
          </a:p>
          <a:p>
            <a:pPr marL="342900" indent="-342900">
              <a:buFont typeface="Arial" pitchFamily="34" charset="0"/>
              <a:buChar char="•"/>
            </a:pPr>
            <a:r>
              <a:rPr lang="en-US" sz="2300" dirty="0" smtClean="0"/>
              <a:t>Click </a:t>
            </a:r>
            <a:r>
              <a:rPr lang="en-US" sz="2300" dirty="0"/>
              <a:t>the More arrow at </a:t>
            </a:r>
            <a:r>
              <a:rPr lang="en-US" sz="2300" dirty="0" smtClean="0"/>
              <a:t>the right </a:t>
            </a:r>
            <a:r>
              <a:rPr lang="en-US" sz="2300" dirty="0"/>
              <a:t>side of the </a:t>
            </a:r>
            <a:r>
              <a:rPr lang="en-US" sz="2300" dirty="0" smtClean="0"/>
              <a:t>Theme gallery </a:t>
            </a:r>
            <a:r>
              <a:rPr lang="en-US" sz="2300" dirty="0"/>
              <a:t>to display all </a:t>
            </a:r>
            <a:r>
              <a:rPr lang="en-US" sz="2300" dirty="0" smtClean="0"/>
              <a:t>built-in themes</a:t>
            </a:r>
            <a:r>
              <a:rPr lang="en-US" sz="2300" dirty="0"/>
              <a:t>.</a:t>
            </a:r>
          </a:p>
          <a:p>
            <a:pPr marL="342900" indent="-342900">
              <a:buFont typeface="Arial" pitchFamily="34" charset="0"/>
              <a:buChar char="•"/>
            </a:pPr>
            <a:r>
              <a:rPr lang="en-US" sz="2300" dirty="0" smtClean="0"/>
              <a:t>Right-click </a:t>
            </a:r>
            <a:r>
              <a:rPr lang="en-US" sz="2300" dirty="0"/>
              <a:t>on the </a:t>
            </a:r>
            <a:r>
              <a:rPr lang="en-US" sz="2300" dirty="0" smtClean="0"/>
              <a:t>design thumbnail (</a:t>
            </a:r>
            <a:r>
              <a:rPr lang="en-US" sz="2300" dirty="0"/>
              <a:t>the first option in the </a:t>
            </a:r>
            <a:r>
              <a:rPr lang="en-US" sz="2300" i="1" dirty="0" smtClean="0"/>
              <a:t>Built- In </a:t>
            </a:r>
            <a:r>
              <a:rPr lang="en-US" sz="2300" dirty="0"/>
              <a:t>section) and then </a:t>
            </a:r>
            <a:r>
              <a:rPr lang="en-US" sz="2300" dirty="0" smtClean="0"/>
              <a:t>click </a:t>
            </a:r>
            <a:r>
              <a:rPr lang="en-US" sz="2300" i="1" dirty="0" smtClean="0"/>
              <a:t>Apply </a:t>
            </a:r>
            <a:r>
              <a:rPr lang="en-US" sz="2300" i="1" dirty="0"/>
              <a:t>to Selected Slides</a:t>
            </a:r>
            <a:r>
              <a:rPr lang="en-US" sz="2300" dirty="0"/>
              <a:t>.</a:t>
            </a:r>
          </a:p>
          <a:p>
            <a:pPr marL="342900" indent="-342900">
              <a:buFont typeface="Arial" pitchFamily="34" charset="0"/>
              <a:buChar char="•"/>
            </a:pPr>
            <a:r>
              <a:rPr lang="en-US" sz="2300" dirty="0" smtClean="0"/>
              <a:t>Save </a:t>
            </a:r>
            <a:r>
              <a:rPr lang="en-US" sz="2300" dirty="0"/>
              <a:t>the presentation.</a:t>
            </a:r>
          </a:p>
        </p:txBody>
      </p:sp>
    </p:spTree>
    <p:extLst>
      <p:ext uri="{BB962C8B-B14F-4D97-AF65-F5344CB8AC3E}">
        <p14:creationId xmlns:p14="http://schemas.microsoft.com/office/powerpoint/2010/main" val="4024824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9" name="Picture 8" descr="ftp://ftp.emcp.com/GuidelinesOfc2010/ScreenCaptures-andPDFs/M8%20MSPowerPoint2010/M8-C1/PT1-Sk6-Fig1-18.jpg"/>
          <p:cNvPicPr/>
          <p:nvPr/>
        </p:nvPicPr>
        <p:blipFill>
          <a:blip r:embed="rId4">
            <a:extLst>
              <a:ext uri="{28A0092B-C50C-407E-A947-70E740481C1C}">
                <a14:useLocalDpi xmlns:a14="http://schemas.microsoft.com/office/drawing/2010/main" val="0"/>
              </a:ext>
            </a:extLst>
          </a:blip>
          <a:srcRect/>
          <a:stretch>
            <a:fillRect/>
          </a:stretch>
        </p:blipFill>
        <p:spPr bwMode="auto">
          <a:xfrm>
            <a:off x="0" y="-25888"/>
            <a:ext cx="9144000" cy="6382238"/>
          </a:xfrm>
          <a:prstGeom prst="rect">
            <a:avLst/>
          </a:prstGeom>
          <a:noFill/>
          <a:ln>
            <a:noFill/>
          </a:ln>
        </p:spPr>
      </p:pic>
      <p:sp>
        <p:nvSpPr>
          <p:cNvPr id="11" name="Line Callout 1 (Border and Accent Bar) 10"/>
          <p:cNvSpPr/>
          <p:nvPr/>
        </p:nvSpPr>
        <p:spPr>
          <a:xfrm>
            <a:off x="4687962" y="1217177"/>
            <a:ext cx="1799273" cy="703745"/>
          </a:xfrm>
          <a:prstGeom prst="accentBorderCallout1">
            <a:avLst>
              <a:gd name="adj1" fmla="val 18750"/>
              <a:gd name="adj2" fmla="val -8333"/>
              <a:gd name="adj3" fmla="val -45335"/>
              <a:gd name="adj4" fmla="val -5612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r>
              <a:rPr lang="en-US" dirty="0" smtClean="0"/>
              <a:t>heme options </a:t>
            </a:r>
            <a:endParaRPr lang="en-US" dirty="0"/>
          </a:p>
        </p:txBody>
      </p:sp>
      <p:sp>
        <p:nvSpPr>
          <p:cNvPr id="14" name="Line Callout 1 (Border and Accent Bar) 13"/>
          <p:cNvSpPr/>
          <p:nvPr/>
        </p:nvSpPr>
        <p:spPr>
          <a:xfrm>
            <a:off x="789168" y="1492322"/>
            <a:ext cx="1676400" cy="757450"/>
          </a:xfrm>
          <a:prstGeom prst="accentBorderCallout1">
            <a:avLst>
              <a:gd name="adj1" fmla="val 18750"/>
              <a:gd name="adj2" fmla="val -8333"/>
              <a:gd name="adj3" fmla="val -150833"/>
              <a:gd name="adj4" fmla="val 3241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Design tab</a:t>
            </a:r>
            <a:endParaRPr lang="en-US" sz="1600" dirty="0"/>
          </a:p>
        </p:txBody>
      </p:sp>
    </p:spTree>
    <p:extLst>
      <p:ext uri="{BB962C8B-B14F-4D97-AF65-F5344CB8AC3E}">
        <p14:creationId xmlns:p14="http://schemas.microsoft.com/office/powerpoint/2010/main" val="2091394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33</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8" name="Picture 7" descr="ftp://ftp.emcp.com/GuidelinesOfc2010/ScreenCaptures-andPDFs/M8%20MSPowerPoint2010/M8-C1/PT1-Sk6-Fig1-19.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10" name="Line Callout 2 (Accent Bar) 9"/>
          <p:cNvSpPr/>
          <p:nvPr/>
        </p:nvSpPr>
        <p:spPr>
          <a:xfrm>
            <a:off x="4334933" y="1145951"/>
            <a:ext cx="2004429" cy="665916"/>
          </a:xfrm>
          <a:prstGeom prst="accentCallout2">
            <a:avLst>
              <a:gd name="adj1" fmla="val 3194"/>
              <a:gd name="adj2" fmla="val 109849"/>
              <a:gd name="adj3" fmla="val 24820"/>
              <a:gd name="adj4" fmla="val 110124"/>
              <a:gd name="adj5" fmla="val -30078"/>
              <a:gd name="adj6" fmla="val 13851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More arrow</a:t>
            </a:r>
            <a:endParaRPr lang="en-US" sz="1600" dirty="0"/>
          </a:p>
        </p:txBody>
      </p:sp>
    </p:spTree>
    <p:extLst>
      <p:ext uri="{BB962C8B-B14F-4D97-AF65-F5344CB8AC3E}">
        <p14:creationId xmlns:p14="http://schemas.microsoft.com/office/powerpoint/2010/main" val="3099960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34</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42889" y="3292153"/>
            <a:ext cx="8243911" cy="270016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smtClean="0">
                <a:solidFill>
                  <a:srgbClr val="005FD4"/>
                </a:solidFill>
                <a:latin typeface="MyriadPro-Bold"/>
              </a:rPr>
              <a:t>Finding Themes Online  </a:t>
            </a:r>
            <a:r>
              <a:rPr lang="en-US" sz="3600" dirty="0" smtClean="0">
                <a:solidFill>
                  <a:prstClr val="black">
                    <a:tint val="75000"/>
                  </a:prstClr>
                </a:solidFill>
              </a:rPr>
              <a:t>To </a:t>
            </a:r>
            <a:r>
              <a:rPr lang="en-US" sz="3600" dirty="0">
                <a:solidFill>
                  <a:prstClr val="black">
                    <a:tint val="75000"/>
                  </a:prstClr>
                </a:solidFill>
              </a:rPr>
              <a:t>give your presentation a unique look, you might try to find additional themes online.</a:t>
            </a:r>
          </a:p>
        </p:txBody>
      </p:sp>
      <p:pic>
        <p:nvPicPr>
          <p:cNvPr id="7" name="Picture 6" descr="taking-it-further.png"/>
          <p:cNvPicPr>
            <a:picLocks noChangeAspect="1"/>
          </p:cNvPicPr>
          <p:nvPr/>
        </p:nvPicPr>
        <p:blipFill>
          <a:blip r:embed="rId4"/>
          <a:stretch>
            <a:fillRect/>
          </a:stretch>
        </p:blipFill>
        <p:spPr>
          <a:xfrm>
            <a:off x="561045" y="2494874"/>
            <a:ext cx="2940959" cy="465652"/>
          </a:xfrm>
          <a:prstGeom prst="rect">
            <a:avLst/>
          </a:prstGeom>
        </p:spPr>
      </p:pic>
    </p:spTree>
    <p:extLst>
      <p:ext uri="{BB962C8B-B14F-4D97-AF65-F5344CB8AC3E}">
        <p14:creationId xmlns:p14="http://schemas.microsoft.com/office/powerpoint/2010/main" val="3476251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0" y="366368"/>
            <a:ext cx="9144000" cy="707886"/>
          </a:xfrm>
          <a:prstGeom prst="rect">
            <a:avLst/>
          </a:prstGeom>
          <a:noFill/>
        </p:spPr>
        <p:txBody>
          <a:bodyPr wrap="square" rtlCol="0">
            <a:spAutoFit/>
          </a:bodyPr>
          <a:lstStyle/>
          <a:p>
            <a:pPr algn="ctr"/>
            <a:r>
              <a:rPr lang="en-US" sz="4000" b="1" dirty="0"/>
              <a:t>Skill 7: Change the Color Scheme</a:t>
            </a:r>
          </a:p>
        </p:txBody>
      </p:sp>
      <p:sp>
        <p:nvSpPr>
          <p:cNvPr id="4" name="Rectangle 3"/>
          <p:cNvSpPr/>
          <p:nvPr/>
        </p:nvSpPr>
        <p:spPr>
          <a:xfrm>
            <a:off x="661916" y="1509533"/>
            <a:ext cx="7820168" cy="4524315"/>
          </a:xfrm>
          <a:prstGeom prst="rect">
            <a:avLst/>
          </a:prstGeom>
        </p:spPr>
        <p:txBody>
          <a:bodyPr wrap="square">
            <a:spAutoFit/>
          </a:bodyPr>
          <a:lstStyle/>
          <a:p>
            <a:pPr marL="342900" indent="-342900">
              <a:buFont typeface="Arial" pitchFamily="34" charset="0"/>
              <a:buChar char="•"/>
            </a:pPr>
            <a:r>
              <a:rPr lang="en-US" sz="2400" dirty="0" smtClean="0"/>
              <a:t>In </a:t>
            </a:r>
            <a:r>
              <a:rPr lang="en-US" sz="2400" dirty="0"/>
              <a:t>the Slides/Outline pane, click </a:t>
            </a:r>
            <a:r>
              <a:rPr lang="en-US" sz="2400" dirty="0" smtClean="0"/>
              <a:t>the appropriate slide.</a:t>
            </a:r>
          </a:p>
          <a:p>
            <a:pPr marL="342900" indent="-342900">
              <a:buFont typeface="Arial" pitchFamily="34" charset="0"/>
              <a:buChar char="•"/>
            </a:pPr>
            <a:r>
              <a:rPr lang="en-US" sz="2400" dirty="0" smtClean="0"/>
              <a:t>Click </a:t>
            </a:r>
            <a:r>
              <a:rPr lang="en-US" sz="2400" dirty="0"/>
              <a:t>the Design tab.</a:t>
            </a:r>
          </a:p>
          <a:p>
            <a:pPr marL="342900" indent="-342900">
              <a:buFont typeface="Arial" pitchFamily="34" charset="0"/>
              <a:buChar char="•"/>
            </a:pPr>
            <a:r>
              <a:rPr lang="en-US" sz="2400" dirty="0" smtClean="0"/>
              <a:t>Click </a:t>
            </a:r>
            <a:r>
              <a:rPr lang="en-US" sz="2400" dirty="0"/>
              <a:t>the Colors button in the Themes group to display the </a:t>
            </a:r>
            <a:r>
              <a:rPr lang="en-US" sz="2400" dirty="0" smtClean="0"/>
              <a:t>drop-down gallery</a:t>
            </a:r>
            <a:r>
              <a:rPr lang="en-US" sz="2400" dirty="0"/>
              <a:t>.</a:t>
            </a:r>
          </a:p>
          <a:p>
            <a:pPr marL="342900" indent="-342900">
              <a:buFont typeface="Arial" pitchFamily="34" charset="0"/>
              <a:buChar char="•"/>
            </a:pPr>
            <a:r>
              <a:rPr lang="en-US" sz="2400" dirty="0" smtClean="0"/>
              <a:t>Move </a:t>
            </a:r>
            <a:r>
              <a:rPr lang="en-US" sz="2400" dirty="0"/>
              <a:t>your cursor over the color schemes shown in the gallery and </a:t>
            </a:r>
            <a:r>
              <a:rPr lang="en-US" sz="2400" dirty="0" smtClean="0"/>
              <a:t>the colors </a:t>
            </a:r>
            <a:r>
              <a:rPr lang="en-US" sz="2400" dirty="0"/>
              <a:t>are previewed on the slide in the Slide pane.</a:t>
            </a:r>
          </a:p>
          <a:p>
            <a:pPr marL="342900" indent="-342900">
              <a:buFont typeface="Arial" pitchFamily="34" charset="0"/>
              <a:buChar char="•"/>
            </a:pPr>
            <a:r>
              <a:rPr lang="en-US" sz="2400" dirty="0" smtClean="0"/>
              <a:t>Click </a:t>
            </a:r>
            <a:r>
              <a:rPr lang="en-US" sz="2400" dirty="0"/>
              <a:t>the </a:t>
            </a:r>
            <a:r>
              <a:rPr lang="en-US" sz="2400" dirty="0" smtClean="0"/>
              <a:t>color </a:t>
            </a:r>
            <a:r>
              <a:rPr lang="en-US" sz="2400" dirty="0"/>
              <a:t>scheme to apply it to all slides.</a:t>
            </a:r>
          </a:p>
          <a:p>
            <a:pPr marL="342900" indent="-342900">
              <a:buFont typeface="Arial" pitchFamily="34" charset="0"/>
              <a:buChar char="•"/>
            </a:pPr>
            <a:r>
              <a:rPr lang="en-US" sz="2400" dirty="0" smtClean="0"/>
              <a:t>You can view </a:t>
            </a:r>
            <a:r>
              <a:rPr lang="en-US" sz="2400" dirty="0"/>
              <a:t>the presentation by clicking the From Beginning button in the </a:t>
            </a:r>
            <a:r>
              <a:rPr lang="en-US" sz="2400" dirty="0" smtClean="0"/>
              <a:t>Slide Show </a:t>
            </a:r>
            <a:r>
              <a:rPr lang="en-US" sz="2400" dirty="0"/>
              <a:t>tab. When the show is over, press Esc to return to Normal view </a:t>
            </a:r>
            <a:r>
              <a:rPr lang="en-US" sz="2400" dirty="0" smtClean="0"/>
              <a:t>and then </a:t>
            </a:r>
            <a:r>
              <a:rPr lang="en-US" sz="2400" dirty="0"/>
              <a:t>close the file.</a:t>
            </a:r>
          </a:p>
        </p:txBody>
      </p:sp>
    </p:spTree>
    <p:extLst>
      <p:ext uri="{BB962C8B-B14F-4D97-AF65-F5344CB8AC3E}">
        <p14:creationId xmlns:p14="http://schemas.microsoft.com/office/powerpoint/2010/main" val="1168153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9" name="Picture 8" descr="ftp://ftp.emcp.com/GuidelinesOfc2010/ScreenCaptures-andPDFs/M8%20MSPowerPoint2010/M8-C1/PT1-Sk7-Fig1-21.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10" name="Line Callout 2 (Accent Bar) 9"/>
          <p:cNvSpPr/>
          <p:nvPr/>
        </p:nvSpPr>
        <p:spPr>
          <a:xfrm>
            <a:off x="4572001" y="828461"/>
            <a:ext cx="1808306" cy="797139"/>
          </a:xfrm>
          <a:prstGeom prst="accentCallout2">
            <a:avLst>
              <a:gd name="adj1" fmla="val 3194"/>
              <a:gd name="adj2" fmla="val 109849"/>
              <a:gd name="adj3" fmla="val 24820"/>
              <a:gd name="adj4" fmla="val 110124"/>
              <a:gd name="adj5" fmla="val -32802"/>
              <a:gd name="adj6" fmla="val 16368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Colors button </a:t>
            </a:r>
            <a:endParaRPr lang="en-US" sz="1600" dirty="0"/>
          </a:p>
        </p:txBody>
      </p:sp>
      <p:sp>
        <p:nvSpPr>
          <p:cNvPr id="13" name="Line Callout 1 (Border and Accent Bar) 12"/>
          <p:cNvSpPr/>
          <p:nvPr/>
        </p:nvSpPr>
        <p:spPr>
          <a:xfrm>
            <a:off x="2235200" y="323244"/>
            <a:ext cx="1744133" cy="903786"/>
          </a:xfrm>
          <a:prstGeom prst="accentBorderCallout1">
            <a:avLst>
              <a:gd name="adj1" fmla="val 18750"/>
              <a:gd name="adj2" fmla="val -8333"/>
              <a:gd name="adj3" fmla="val 3785"/>
              <a:gd name="adj4" fmla="val -453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Design tab </a:t>
            </a:r>
            <a:endParaRPr lang="en-US" dirty="0"/>
          </a:p>
        </p:txBody>
      </p:sp>
      <p:sp>
        <p:nvSpPr>
          <p:cNvPr id="14" name="Line Callout 2 (Accent Bar) 13"/>
          <p:cNvSpPr/>
          <p:nvPr/>
        </p:nvSpPr>
        <p:spPr>
          <a:xfrm>
            <a:off x="4572001" y="2779605"/>
            <a:ext cx="2214706" cy="797139"/>
          </a:xfrm>
          <a:prstGeom prst="accentCallout2">
            <a:avLst>
              <a:gd name="adj1" fmla="val 3194"/>
              <a:gd name="adj2" fmla="val 109849"/>
              <a:gd name="adj3" fmla="val 24820"/>
              <a:gd name="adj4" fmla="val 110124"/>
              <a:gd name="adj5" fmla="val -32802"/>
              <a:gd name="adj6" fmla="val 16368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Color schemes </a:t>
            </a:r>
            <a:br>
              <a:rPr lang="en-US" dirty="0" smtClean="0"/>
            </a:br>
            <a:r>
              <a:rPr lang="en-US" dirty="0" smtClean="0"/>
              <a:t>drop-down gallery</a:t>
            </a:r>
            <a:endParaRPr lang="en-US" sz="1600" dirty="0"/>
          </a:p>
        </p:txBody>
      </p:sp>
    </p:spTree>
    <p:extLst>
      <p:ext uri="{BB962C8B-B14F-4D97-AF65-F5344CB8AC3E}">
        <p14:creationId xmlns:p14="http://schemas.microsoft.com/office/powerpoint/2010/main" val="1219496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12410" y="-20472"/>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08528"/>
            <a:ext cx="8243911" cy="2446362"/>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MyriadPro-Bold"/>
              </a:rPr>
              <a:t>Creating a Custom Color </a:t>
            </a:r>
            <a:r>
              <a:rPr lang="en-US" sz="3200" b="1" dirty="0" smtClean="0">
                <a:solidFill>
                  <a:srgbClr val="005FD4"/>
                </a:solidFill>
                <a:latin typeface="MyriadPro-Bold"/>
              </a:rPr>
              <a:t>Scheme  </a:t>
            </a:r>
            <a:r>
              <a:rPr lang="en-US" sz="3200" dirty="0" smtClean="0">
                <a:solidFill>
                  <a:prstClr val="black">
                    <a:tint val="75000"/>
                  </a:prstClr>
                </a:solidFill>
              </a:rPr>
              <a:t>You</a:t>
            </a:r>
            <a:endParaRPr lang="en-US" sz="3200" dirty="0">
              <a:solidFill>
                <a:prstClr val="black">
                  <a:tint val="75000"/>
                </a:prstClr>
              </a:solidFill>
            </a:endParaRPr>
          </a:p>
          <a:p>
            <a:pPr lvl="0" algn="ctr"/>
            <a:r>
              <a:rPr lang="en-US" sz="3200" dirty="0">
                <a:solidFill>
                  <a:prstClr val="black">
                    <a:tint val="75000"/>
                  </a:prstClr>
                </a:solidFill>
              </a:rPr>
              <a:t>can customize a color scheme to create your</a:t>
            </a:r>
          </a:p>
          <a:p>
            <a:pPr lvl="0" algn="ctr"/>
            <a:r>
              <a:rPr lang="en-US" sz="3200" dirty="0">
                <a:solidFill>
                  <a:prstClr val="black">
                    <a:tint val="75000"/>
                  </a:prstClr>
                </a:solidFill>
              </a:rPr>
              <a:t>own. In the Colors button drop-down gallery,</a:t>
            </a:r>
          </a:p>
          <a:p>
            <a:pPr lvl="0" algn="ctr"/>
            <a:r>
              <a:rPr lang="en-US" sz="3200" dirty="0">
                <a:solidFill>
                  <a:prstClr val="black">
                    <a:tint val="75000"/>
                  </a:prstClr>
                </a:solidFill>
              </a:rPr>
              <a:t>click </a:t>
            </a:r>
            <a:r>
              <a:rPr lang="en-US" sz="3200" i="1" dirty="0">
                <a:solidFill>
                  <a:prstClr val="black">
                    <a:tint val="75000"/>
                  </a:prstClr>
                </a:solidFill>
              </a:rPr>
              <a:t>Create New Theme Colors</a:t>
            </a:r>
            <a:r>
              <a:rPr lang="en-US" sz="3200" dirty="0">
                <a:solidFill>
                  <a:prstClr val="black">
                    <a:tint val="75000"/>
                  </a:prstClr>
                </a:solidFill>
              </a:rPr>
              <a:t>. </a:t>
            </a:r>
            <a:endParaRPr lang="en-US" sz="3200" dirty="0" smtClean="0">
              <a:solidFill>
                <a:prstClr val="black">
                  <a:tint val="75000"/>
                </a:prstClr>
              </a:solidFill>
            </a:endParaRPr>
          </a:p>
        </p:txBody>
      </p:sp>
      <p:pic>
        <p:nvPicPr>
          <p:cNvPr id="7" name="Picture 6" descr="taking-it-further.png"/>
          <p:cNvPicPr>
            <a:picLocks noChangeAspect="1"/>
          </p:cNvPicPr>
          <p:nvPr/>
        </p:nvPicPr>
        <p:blipFill>
          <a:blip r:embed="rId4"/>
          <a:stretch>
            <a:fillRect/>
          </a:stretch>
        </p:blipFill>
        <p:spPr>
          <a:xfrm>
            <a:off x="561044" y="2710050"/>
            <a:ext cx="2940959" cy="465652"/>
          </a:xfrm>
          <a:prstGeom prst="rect">
            <a:avLst/>
          </a:prstGeom>
        </p:spPr>
      </p:pic>
    </p:spTree>
    <p:extLst>
      <p:ext uri="{BB962C8B-B14F-4D97-AF65-F5344CB8AC3E}">
        <p14:creationId xmlns:p14="http://schemas.microsoft.com/office/powerpoint/2010/main" val="117599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136525"/>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38</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0" y="233368"/>
            <a:ext cx="9144000" cy="646331"/>
          </a:xfrm>
          <a:prstGeom prst="rect">
            <a:avLst/>
          </a:prstGeom>
          <a:noFill/>
        </p:spPr>
        <p:txBody>
          <a:bodyPr wrap="square" rtlCol="0">
            <a:spAutoFit/>
          </a:bodyPr>
          <a:lstStyle/>
          <a:p>
            <a:pPr algn="ctr"/>
            <a:r>
              <a:rPr lang="en-US" sz="3600" b="1" dirty="0"/>
              <a:t>Skill </a:t>
            </a:r>
            <a:r>
              <a:rPr lang="en-US" sz="3600" b="1" dirty="0" smtClean="0"/>
              <a:t>8</a:t>
            </a:r>
            <a:r>
              <a:rPr lang="en-US" sz="3600" b="1" dirty="0"/>
              <a:t>: Organize Slides Using Slide </a:t>
            </a:r>
            <a:r>
              <a:rPr lang="en-US" sz="3600" b="1" dirty="0" smtClean="0"/>
              <a:t>Sorter</a:t>
            </a:r>
            <a:endParaRPr lang="en-US" sz="3600" b="1" dirty="0"/>
          </a:p>
        </p:txBody>
      </p:sp>
      <p:sp>
        <p:nvSpPr>
          <p:cNvPr id="2" name="Rectangle 1"/>
          <p:cNvSpPr/>
          <p:nvPr/>
        </p:nvSpPr>
        <p:spPr>
          <a:xfrm>
            <a:off x="450376" y="1219683"/>
            <a:ext cx="8236424" cy="5016758"/>
          </a:xfrm>
          <a:prstGeom prst="rect">
            <a:avLst/>
          </a:prstGeom>
        </p:spPr>
        <p:txBody>
          <a:bodyPr wrap="square">
            <a:spAutoFit/>
          </a:bodyPr>
          <a:lstStyle/>
          <a:p>
            <a:pPr marL="342900" indent="-342900">
              <a:buFont typeface="Arial" pitchFamily="34" charset="0"/>
              <a:buChar char="•"/>
            </a:pPr>
            <a:r>
              <a:rPr lang="en-US" sz="2800" dirty="0" smtClean="0"/>
              <a:t>Click </a:t>
            </a:r>
            <a:r>
              <a:rPr lang="en-US" sz="2800" dirty="0"/>
              <a:t>the View tab.</a:t>
            </a:r>
          </a:p>
          <a:p>
            <a:pPr marL="342900" indent="-342900">
              <a:buFont typeface="Arial" pitchFamily="34" charset="0"/>
              <a:buChar char="•"/>
            </a:pPr>
            <a:r>
              <a:rPr lang="en-US" sz="2800" dirty="0" smtClean="0"/>
              <a:t>Click </a:t>
            </a:r>
            <a:r>
              <a:rPr lang="en-US" sz="2800" dirty="0"/>
              <a:t>the Slide Sorter button in the Presentation Views group.</a:t>
            </a:r>
          </a:p>
          <a:p>
            <a:pPr marL="342900" indent="-342900">
              <a:buFont typeface="Arial" pitchFamily="34" charset="0"/>
              <a:buChar char="•"/>
            </a:pPr>
            <a:r>
              <a:rPr lang="en-US" sz="2800" dirty="0" smtClean="0"/>
              <a:t>Press </a:t>
            </a:r>
            <a:r>
              <a:rPr lang="en-US" sz="2800" dirty="0"/>
              <a:t>and hold down the mouse button on Slide 9 (when selected, the </a:t>
            </a:r>
            <a:r>
              <a:rPr lang="en-US" sz="2800" dirty="0" smtClean="0"/>
              <a:t>slide appears </a:t>
            </a:r>
            <a:r>
              <a:rPr lang="en-US" sz="2800" dirty="0"/>
              <a:t>with a gold border) and then drag the slide to the space </a:t>
            </a:r>
            <a:r>
              <a:rPr lang="en-US" sz="2800" dirty="0" smtClean="0"/>
              <a:t>between Slide </a:t>
            </a:r>
            <a:r>
              <a:rPr lang="en-US" sz="2800" dirty="0"/>
              <a:t>2 and Slide 3. (The slide position is indicated with a thin, vertical line.)</a:t>
            </a:r>
          </a:p>
          <a:p>
            <a:pPr marL="342900" indent="-342900">
              <a:buFont typeface="Arial" pitchFamily="34" charset="0"/>
              <a:buChar char="•"/>
            </a:pPr>
            <a:r>
              <a:rPr lang="en-US" sz="2800" dirty="0" smtClean="0"/>
              <a:t>Release </a:t>
            </a:r>
            <a:r>
              <a:rPr lang="en-US" sz="2800" dirty="0"/>
              <a:t>the mouse button to place the slide in the new position.</a:t>
            </a:r>
            <a:endParaRPr lang="en-US" sz="2400" dirty="0"/>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3266322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136525"/>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39</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8" name="TextBox 7"/>
          <p:cNvSpPr txBox="1"/>
          <p:nvPr/>
        </p:nvSpPr>
        <p:spPr>
          <a:xfrm>
            <a:off x="0" y="233368"/>
            <a:ext cx="9144000" cy="584775"/>
          </a:xfrm>
          <a:prstGeom prst="rect">
            <a:avLst/>
          </a:prstGeom>
          <a:noFill/>
        </p:spPr>
        <p:txBody>
          <a:bodyPr wrap="square" rtlCol="0">
            <a:spAutoFit/>
          </a:bodyPr>
          <a:lstStyle/>
          <a:p>
            <a:pPr algn="ctr"/>
            <a:r>
              <a:rPr lang="en-US" sz="3200" b="1" dirty="0"/>
              <a:t>Skill </a:t>
            </a:r>
            <a:r>
              <a:rPr lang="en-US" sz="3200" b="1" dirty="0" smtClean="0"/>
              <a:t>8</a:t>
            </a:r>
            <a:r>
              <a:rPr lang="en-US" sz="3200" b="1" dirty="0"/>
              <a:t>: Organize Slides Using Slide </a:t>
            </a:r>
            <a:r>
              <a:rPr lang="en-US" sz="3200" b="1" dirty="0" smtClean="0"/>
              <a:t>Sorter, continued</a:t>
            </a:r>
            <a:endParaRPr lang="en-US" sz="4000" b="1" dirty="0"/>
          </a:p>
        </p:txBody>
      </p:sp>
      <p:sp>
        <p:nvSpPr>
          <p:cNvPr id="2" name="Rectangle 1"/>
          <p:cNvSpPr/>
          <p:nvPr/>
        </p:nvSpPr>
        <p:spPr>
          <a:xfrm>
            <a:off x="450376" y="1219683"/>
            <a:ext cx="8236424" cy="4832092"/>
          </a:xfrm>
          <a:prstGeom prst="rect">
            <a:avLst/>
          </a:prstGeom>
        </p:spPr>
        <p:txBody>
          <a:bodyPr wrap="square">
            <a:spAutoFit/>
          </a:bodyPr>
          <a:lstStyle/>
          <a:p>
            <a:pPr marL="342900" indent="-342900">
              <a:buFont typeface="Arial" pitchFamily="34" charset="0"/>
              <a:buChar char="•"/>
            </a:pPr>
            <a:r>
              <a:rPr lang="en-US" sz="2800" dirty="0"/>
              <a:t>Click Slide 7, press and hold down the Shift key, and then click Slide 8. Both Slides 7 and 8 are now selected. Press </a:t>
            </a:r>
            <a:r>
              <a:rPr lang="en-US" sz="2800" dirty="0"/>
              <a:t>and drag one of the selected slides to the space between Slide 3 </a:t>
            </a:r>
            <a:r>
              <a:rPr lang="en-US" sz="2800" dirty="0" smtClean="0"/>
              <a:t>and Slide </a:t>
            </a:r>
            <a:r>
              <a:rPr lang="en-US" sz="2800" dirty="0"/>
              <a:t>4 and then release the mouse button.</a:t>
            </a:r>
          </a:p>
          <a:p>
            <a:pPr marL="342900" indent="-342900">
              <a:buFont typeface="Arial" pitchFamily="34" charset="0"/>
              <a:buChar char="•"/>
            </a:pPr>
            <a:r>
              <a:rPr lang="en-US" sz="2800" dirty="0" smtClean="0"/>
              <a:t>Click </a:t>
            </a:r>
            <a:r>
              <a:rPr lang="en-US" sz="2800" dirty="0"/>
              <a:t>Slide 1 to select it.</a:t>
            </a:r>
          </a:p>
          <a:p>
            <a:pPr marL="342900" indent="-342900">
              <a:buFont typeface="Arial" pitchFamily="34" charset="0"/>
              <a:buChar char="•"/>
            </a:pPr>
            <a:r>
              <a:rPr lang="en-US" sz="2800" dirty="0" smtClean="0"/>
              <a:t>Click </a:t>
            </a:r>
            <a:r>
              <a:rPr lang="en-US" sz="2800" dirty="0"/>
              <a:t>the Home tab.</a:t>
            </a:r>
          </a:p>
          <a:p>
            <a:pPr marL="342900" indent="-342900">
              <a:buFont typeface="Arial" pitchFamily="34" charset="0"/>
              <a:buChar char="•"/>
            </a:pPr>
            <a:r>
              <a:rPr lang="en-US" sz="2800" dirty="0" smtClean="0"/>
              <a:t>Click </a:t>
            </a:r>
            <a:r>
              <a:rPr lang="en-US" sz="2800" dirty="0"/>
              <a:t>the arrow on the Copy button and then click </a:t>
            </a:r>
            <a:r>
              <a:rPr lang="en-US" sz="2800" i="1" dirty="0"/>
              <a:t>Duplicate</a:t>
            </a:r>
            <a:r>
              <a:rPr lang="en-US" sz="2800" dirty="0"/>
              <a:t>.</a:t>
            </a:r>
          </a:p>
          <a:p>
            <a:pPr marL="342900" indent="-342900">
              <a:buFont typeface="Arial" pitchFamily="34" charset="0"/>
              <a:buChar char="•"/>
            </a:pPr>
            <a:r>
              <a:rPr lang="en-US" sz="2800" dirty="0" smtClean="0"/>
              <a:t>Press </a:t>
            </a:r>
            <a:r>
              <a:rPr lang="en-US" sz="2800" dirty="0"/>
              <a:t>and drag the new Slide 2 to the end of the presentation and </a:t>
            </a:r>
            <a:r>
              <a:rPr lang="en-US" sz="2800" dirty="0" smtClean="0"/>
              <a:t>then release </a:t>
            </a:r>
            <a:r>
              <a:rPr lang="en-US" sz="2800" dirty="0"/>
              <a:t>the mouse button</a:t>
            </a:r>
            <a:r>
              <a:rPr lang="en-US" sz="2800" dirty="0" smtClean="0"/>
              <a:t>.</a:t>
            </a:r>
            <a:endParaRPr lang="en-US" sz="2000" dirty="0"/>
          </a:p>
        </p:txBody>
      </p:sp>
    </p:spTree>
    <p:extLst>
      <p:ext uri="{BB962C8B-B14F-4D97-AF65-F5344CB8AC3E}">
        <p14:creationId xmlns:p14="http://schemas.microsoft.com/office/powerpoint/2010/main" val="172001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778384" y="278673"/>
            <a:ext cx="3774816" cy="769441"/>
          </a:xfrm>
          <a:prstGeom prst="rect">
            <a:avLst/>
          </a:prstGeom>
          <a:noFill/>
        </p:spPr>
        <p:txBody>
          <a:bodyPr wrap="none" rtlCol="0">
            <a:spAutoFit/>
          </a:bodyPr>
          <a:lstStyle/>
          <a:p>
            <a:r>
              <a:rPr lang="en-US" sz="4400" b="1" dirty="0"/>
              <a:t>Skills You Learn</a:t>
            </a:r>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955431" y="1467092"/>
            <a:ext cx="7055806" cy="4570482"/>
          </a:xfrm>
          <a:prstGeom prst="rect">
            <a:avLst/>
          </a:prstGeom>
        </p:spPr>
        <p:txBody>
          <a:bodyPr wrap="square">
            <a:spAutoFit/>
          </a:bodyPr>
          <a:lstStyle/>
          <a:p>
            <a:pPr marL="457200" indent="-457200">
              <a:spcBef>
                <a:spcPts val="600"/>
              </a:spcBef>
              <a:buFont typeface="Arial" pitchFamily="34" charset="0"/>
              <a:buChar char="•"/>
            </a:pPr>
            <a:r>
              <a:rPr lang="en-US" sz="3200" dirty="0"/>
              <a:t>	Open PowerPoint and insert a slide</a:t>
            </a:r>
          </a:p>
          <a:p>
            <a:pPr marL="457200" indent="-457200">
              <a:spcBef>
                <a:spcPts val="600"/>
              </a:spcBef>
              <a:buFont typeface="Arial" pitchFamily="34" charset="0"/>
              <a:buChar char="•"/>
            </a:pPr>
            <a:r>
              <a:rPr lang="en-US" sz="3200" dirty="0" smtClean="0"/>
              <a:t>	Enter </a:t>
            </a:r>
            <a:r>
              <a:rPr lang="en-US" sz="3200" dirty="0"/>
              <a:t>text on slides</a:t>
            </a:r>
          </a:p>
          <a:p>
            <a:pPr marL="457200" indent="-457200">
              <a:spcBef>
                <a:spcPts val="600"/>
              </a:spcBef>
              <a:buFont typeface="Arial" pitchFamily="34" charset="0"/>
              <a:buChar char="•"/>
            </a:pPr>
            <a:r>
              <a:rPr lang="en-US" sz="3200" dirty="0"/>
              <a:t>	</a:t>
            </a:r>
            <a:r>
              <a:rPr lang="en-US" sz="3200" dirty="0" smtClean="0"/>
              <a:t>Use </a:t>
            </a:r>
            <a:r>
              <a:rPr lang="en-US" sz="3200" dirty="0"/>
              <a:t>the Outline feature</a:t>
            </a:r>
          </a:p>
          <a:p>
            <a:pPr marL="457200" indent="-457200">
              <a:spcBef>
                <a:spcPts val="600"/>
              </a:spcBef>
              <a:buFont typeface="Arial" pitchFamily="34" charset="0"/>
              <a:buChar char="•"/>
            </a:pPr>
            <a:r>
              <a:rPr lang="en-US" sz="3200" dirty="0"/>
              <a:t>	</a:t>
            </a:r>
            <a:r>
              <a:rPr lang="en-US" sz="3200" dirty="0" smtClean="0"/>
              <a:t>Add </a:t>
            </a:r>
            <a:r>
              <a:rPr lang="en-US" sz="3200" dirty="0"/>
              <a:t>notes</a:t>
            </a:r>
          </a:p>
          <a:p>
            <a:pPr marL="457200" indent="-457200">
              <a:spcBef>
                <a:spcPts val="600"/>
              </a:spcBef>
              <a:buFont typeface="Arial" pitchFamily="34" charset="0"/>
              <a:buChar char="•"/>
            </a:pPr>
            <a:r>
              <a:rPr lang="en-US" sz="3200" dirty="0"/>
              <a:t>	</a:t>
            </a:r>
            <a:r>
              <a:rPr lang="en-US" sz="3200" dirty="0" smtClean="0"/>
              <a:t>Apply </a:t>
            </a:r>
            <a:r>
              <a:rPr lang="en-US" sz="3200" dirty="0"/>
              <a:t>a layout</a:t>
            </a:r>
          </a:p>
          <a:p>
            <a:pPr marL="457200" indent="-457200">
              <a:spcBef>
                <a:spcPts val="600"/>
              </a:spcBef>
              <a:buFont typeface="Arial" pitchFamily="34" charset="0"/>
              <a:buChar char="•"/>
            </a:pPr>
            <a:r>
              <a:rPr lang="en-US" sz="3200" dirty="0"/>
              <a:t>	</a:t>
            </a:r>
            <a:r>
              <a:rPr lang="en-US" sz="3200" dirty="0" smtClean="0"/>
              <a:t>Apply </a:t>
            </a:r>
            <a:r>
              <a:rPr lang="en-US" sz="3200" dirty="0"/>
              <a:t>a theme</a:t>
            </a:r>
          </a:p>
          <a:p>
            <a:pPr marL="457200" indent="-457200">
              <a:spcBef>
                <a:spcPts val="600"/>
              </a:spcBef>
              <a:buFont typeface="Arial" pitchFamily="34" charset="0"/>
              <a:buChar char="•"/>
            </a:pPr>
            <a:r>
              <a:rPr lang="en-US" sz="3200" dirty="0"/>
              <a:t>	</a:t>
            </a:r>
            <a:r>
              <a:rPr lang="en-US" sz="3200" dirty="0" smtClean="0"/>
              <a:t>Change </a:t>
            </a:r>
            <a:r>
              <a:rPr lang="en-US" sz="3200" dirty="0"/>
              <a:t>the color scheme</a:t>
            </a:r>
          </a:p>
          <a:p>
            <a:pPr marL="457200" indent="-457200">
              <a:spcBef>
                <a:spcPts val="600"/>
              </a:spcBef>
              <a:buFont typeface="Arial" pitchFamily="34" charset="0"/>
              <a:buChar char="•"/>
            </a:pPr>
            <a:r>
              <a:rPr lang="en-US" sz="3200" dirty="0"/>
              <a:t>	</a:t>
            </a:r>
            <a:r>
              <a:rPr lang="en-US" sz="3200" dirty="0" smtClean="0"/>
              <a:t>Organize </a:t>
            </a:r>
            <a:r>
              <a:rPr lang="en-US" sz="3200" dirty="0"/>
              <a:t>slides using Slide Sorter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40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2" name="Picture 11" descr="ftp://ftp.emcp.com/GuidelinesOfc2010/ScreenCaptures-andPDFs/M8%20MSPowerPoint2010/M8-C1/PT1-Sk8-Fig1-24.jpg"/>
          <p:cNvPicPr/>
          <p:nvPr/>
        </p:nvPicPr>
        <p:blipFill>
          <a:blip r:embed="rId4">
            <a:extLst>
              <a:ext uri="{28A0092B-C50C-407E-A947-70E740481C1C}">
                <a14:useLocalDpi xmlns:a14="http://schemas.microsoft.com/office/drawing/2010/main" val="0"/>
              </a:ext>
            </a:extLst>
          </a:blip>
          <a:srcRect/>
          <a:stretch>
            <a:fillRect/>
          </a:stretch>
        </p:blipFill>
        <p:spPr bwMode="auto">
          <a:xfrm>
            <a:off x="0" y="63864"/>
            <a:ext cx="9144000" cy="6382238"/>
          </a:xfrm>
          <a:prstGeom prst="rect">
            <a:avLst/>
          </a:prstGeom>
          <a:noFill/>
          <a:ln>
            <a:noFill/>
          </a:ln>
        </p:spPr>
      </p:pic>
      <p:sp>
        <p:nvSpPr>
          <p:cNvPr id="15" name="Line Callout 1 (Border and Accent Bar) 14"/>
          <p:cNvSpPr/>
          <p:nvPr/>
        </p:nvSpPr>
        <p:spPr>
          <a:xfrm>
            <a:off x="4972290" y="426397"/>
            <a:ext cx="1784110" cy="868908"/>
          </a:xfrm>
          <a:prstGeom prst="accentBorderCallout1">
            <a:avLst>
              <a:gd name="adj1" fmla="val 18750"/>
              <a:gd name="adj2" fmla="val -8333"/>
              <a:gd name="adj3" fmla="val -1768"/>
              <a:gd name="adj4" fmla="val -4201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View </a:t>
            </a:r>
            <a:r>
              <a:rPr lang="en-US" dirty="0" smtClean="0"/>
              <a:t>tab </a:t>
            </a:r>
            <a:endParaRPr lang="en-US" dirty="0"/>
          </a:p>
        </p:txBody>
      </p:sp>
      <p:sp>
        <p:nvSpPr>
          <p:cNvPr id="17" name="Line Callout 1 (Border and Accent Bar) 16"/>
          <p:cNvSpPr/>
          <p:nvPr/>
        </p:nvSpPr>
        <p:spPr>
          <a:xfrm>
            <a:off x="1235078" y="783514"/>
            <a:ext cx="1660522" cy="859019"/>
          </a:xfrm>
          <a:prstGeom prst="accentBorderCallout1">
            <a:avLst>
              <a:gd name="adj1" fmla="val 18750"/>
              <a:gd name="adj2" fmla="val -8333"/>
              <a:gd name="adj3" fmla="val 14319"/>
              <a:gd name="adj4" fmla="val -4496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Slide </a:t>
            </a:r>
            <a:r>
              <a:rPr lang="en-US" dirty="0"/>
              <a:t>Sorter </a:t>
            </a:r>
            <a:r>
              <a:rPr lang="en-US" dirty="0" smtClean="0"/>
              <a:t>button</a:t>
            </a:r>
            <a:endParaRPr lang="en-US" sz="1600" dirty="0"/>
          </a:p>
        </p:txBody>
      </p:sp>
    </p:spTree>
    <p:extLst>
      <p:ext uri="{BB962C8B-B14F-4D97-AF65-F5344CB8AC3E}">
        <p14:creationId xmlns:p14="http://schemas.microsoft.com/office/powerpoint/2010/main" val="1384225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41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1" name="Picture 10" descr="ftp://ftp.emcp.com/GuidelinesOfc2010/ScreenCaptures-andPDFs/M8%20MSPowerPoint2010/M8-C1/PT1-Sk8-Fig1-25.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12" name="Line Callout 2 (Accent Bar) 11"/>
          <p:cNvSpPr/>
          <p:nvPr/>
        </p:nvSpPr>
        <p:spPr>
          <a:xfrm>
            <a:off x="962189" y="4711003"/>
            <a:ext cx="1542153" cy="981377"/>
          </a:xfrm>
          <a:prstGeom prst="accentCallout2">
            <a:avLst>
              <a:gd name="adj1" fmla="val 3194"/>
              <a:gd name="adj2" fmla="val 109849"/>
              <a:gd name="adj3" fmla="val 24820"/>
              <a:gd name="adj4" fmla="val 110124"/>
              <a:gd name="adj5" fmla="val -27239"/>
              <a:gd name="adj6" fmla="val 17138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r>
              <a:rPr lang="en-US" dirty="0" smtClean="0"/>
              <a:t>oth </a:t>
            </a:r>
            <a:r>
              <a:rPr lang="en-US" dirty="0"/>
              <a:t>Slides 7 and </a:t>
            </a:r>
            <a:r>
              <a:rPr lang="en-US" dirty="0" smtClean="0"/>
              <a:t>8</a:t>
            </a:r>
            <a:r>
              <a:rPr lang="en-US" dirty="0"/>
              <a:t> </a:t>
            </a:r>
            <a:r>
              <a:rPr lang="en-US" dirty="0" smtClean="0"/>
              <a:t>selected</a:t>
            </a:r>
            <a:endParaRPr lang="en-US" sz="1600" dirty="0"/>
          </a:p>
        </p:txBody>
      </p:sp>
      <p:sp>
        <p:nvSpPr>
          <p:cNvPr id="13" name="Line Callout 1 (Border and Accent Bar) 12"/>
          <p:cNvSpPr/>
          <p:nvPr/>
        </p:nvSpPr>
        <p:spPr>
          <a:xfrm>
            <a:off x="6241577" y="2798832"/>
            <a:ext cx="2208156" cy="1061968"/>
          </a:xfrm>
          <a:prstGeom prst="accentBorderCallout1">
            <a:avLst>
              <a:gd name="adj1" fmla="val 18750"/>
              <a:gd name="adj2" fmla="val -8333"/>
              <a:gd name="adj3" fmla="val -15721"/>
              <a:gd name="adj4" fmla="val -4993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Press and drag one of the selected </a:t>
            </a:r>
            <a:r>
              <a:rPr lang="en-US" dirty="0" smtClean="0"/>
              <a:t>slides.</a:t>
            </a:r>
            <a:endParaRPr lang="en-US" dirty="0"/>
          </a:p>
        </p:txBody>
      </p:sp>
    </p:spTree>
    <p:extLst>
      <p:ext uri="{BB962C8B-B14F-4D97-AF65-F5344CB8AC3E}">
        <p14:creationId xmlns:p14="http://schemas.microsoft.com/office/powerpoint/2010/main" val="247097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42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7" name="Content Placeholder 5"/>
          <p:cNvSpPr txBox="1">
            <a:spLocks/>
          </p:cNvSpPr>
          <p:nvPr/>
        </p:nvSpPr>
        <p:spPr>
          <a:xfrm>
            <a:off x="428596" y="764704"/>
            <a:ext cx="4186238" cy="259228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US" sz="2000" dirty="0"/>
              <a:t>To enter text in a presentation you can use </a:t>
            </a:r>
            <a:r>
              <a:rPr lang="en-US" sz="2000" dirty="0" smtClean="0"/>
              <a:t>the </a:t>
            </a:r>
            <a:endParaRPr lang="en-US" sz="2000" dirty="0"/>
          </a:p>
          <a:p>
            <a:pPr marL="693738" lvl="1" indent="-236538">
              <a:buClr>
                <a:schemeClr val="accent1"/>
              </a:buClr>
              <a:buSzPct val="100000"/>
              <a:buFont typeface="+mj-lt"/>
              <a:buAutoNum type="alphaLcPeriod"/>
            </a:pPr>
            <a:r>
              <a:rPr lang="en-US" sz="2000" dirty="0"/>
              <a:t>Notes pane.</a:t>
            </a:r>
          </a:p>
          <a:p>
            <a:pPr marL="693738" lvl="1" indent="-236538">
              <a:buClr>
                <a:schemeClr val="accent1"/>
              </a:buClr>
              <a:buSzPct val="100000"/>
              <a:buFont typeface="+mj-lt"/>
              <a:buAutoNum type="alphaLcPeriod"/>
            </a:pPr>
            <a:r>
              <a:rPr lang="en-US" sz="2000" dirty="0" smtClean="0"/>
              <a:t>Slide </a:t>
            </a:r>
            <a:r>
              <a:rPr lang="en-US" sz="2000" dirty="0"/>
              <a:t>Sorter view.</a:t>
            </a:r>
          </a:p>
          <a:p>
            <a:pPr marL="693738" lvl="1" indent="-236538">
              <a:buClr>
                <a:schemeClr val="accent1"/>
              </a:buClr>
              <a:buSzPct val="100000"/>
              <a:buFont typeface="+mj-lt"/>
              <a:buAutoNum type="alphaLcPeriod"/>
            </a:pPr>
            <a:r>
              <a:rPr lang="en-US" sz="2000" dirty="0" smtClean="0"/>
              <a:t>Outline </a:t>
            </a:r>
            <a:r>
              <a:rPr lang="en-US" sz="2000" dirty="0"/>
              <a:t>pane.</a:t>
            </a:r>
          </a:p>
          <a:p>
            <a:pPr marL="693738" lvl="1" indent="-236538">
              <a:buClr>
                <a:schemeClr val="accent1"/>
              </a:buClr>
              <a:buSzPct val="100000"/>
              <a:buFont typeface="+mj-lt"/>
              <a:buAutoNum type="alphaLcPeriod"/>
            </a:pPr>
            <a:r>
              <a:rPr lang="en-US" sz="2000" dirty="0" smtClean="0"/>
              <a:t>All </a:t>
            </a:r>
            <a:r>
              <a:rPr lang="en-US" sz="2000" dirty="0"/>
              <a:t>of the </a:t>
            </a:r>
            <a:r>
              <a:rPr lang="en-US" sz="2000" dirty="0" smtClean="0"/>
              <a:t>above</a:t>
            </a:r>
            <a:endParaRPr lang="en-CA" sz="2000" dirty="0" smtClean="0"/>
          </a:p>
        </p:txBody>
      </p:sp>
      <p:sp>
        <p:nvSpPr>
          <p:cNvPr id="8" name="Content Placeholder 5"/>
          <p:cNvSpPr txBox="1">
            <a:spLocks/>
          </p:cNvSpPr>
          <p:nvPr/>
        </p:nvSpPr>
        <p:spPr>
          <a:xfrm>
            <a:off x="459648" y="347603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US" sz="2100" dirty="0"/>
              <a:t>To demote a heading in the outline, </a:t>
            </a:r>
            <a:r>
              <a:rPr lang="en-US" sz="2100" dirty="0" smtClean="0"/>
              <a:t>press</a:t>
            </a:r>
            <a:endParaRPr lang="en-US" sz="2100" dirty="0"/>
          </a:p>
          <a:p>
            <a:pPr marL="693738" lvl="1" indent="-236538"/>
            <a:r>
              <a:rPr lang="en-US" sz="2100" dirty="0"/>
              <a:t>Home.</a:t>
            </a:r>
          </a:p>
          <a:p>
            <a:pPr marL="693738" lvl="1" indent="-236538"/>
            <a:r>
              <a:rPr lang="en-US" sz="2100" dirty="0" smtClean="0"/>
              <a:t>Ctrl </a:t>
            </a:r>
            <a:r>
              <a:rPr lang="en-US" sz="2100" dirty="0"/>
              <a:t>+ D.</a:t>
            </a:r>
          </a:p>
          <a:p>
            <a:pPr marL="693738" lvl="1" indent="-236538"/>
            <a:r>
              <a:rPr lang="en-US" sz="2100" dirty="0" smtClean="0"/>
              <a:t>Tab</a:t>
            </a:r>
            <a:r>
              <a:rPr lang="en-US" sz="2100" dirty="0"/>
              <a:t>.</a:t>
            </a:r>
          </a:p>
          <a:p>
            <a:pPr marL="693738" lvl="1" indent="-236538"/>
            <a:r>
              <a:rPr lang="en-US" sz="2100" dirty="0" smtClean="0"/>
              <a:t>Enter</a:t>
            </a:r>
            <a:r>
              <a:rPr lang="en-US" sz="2100" dirty="0"/>
              <a:t>.</a:t>
            </a:r>
            <a:endParaRPr lang="en-CA" sz="2100" dirty="0"/>
          </a:p>
        </p:txBody>
      </p:sp>
      <p:sp>
        <p:nvSpPr>
          <p:cNvPr id="9" name="Content Placeholder 6"/>
          <p:cNvSpPr txBox="1">
            <a:spLocks/>
          </p:cNvSpPr>
          <p:nvPr/>
        </p:nvSpPr>
        <p:spPr>
          <a:xfrm>
            <a:off x="4687858" y="764704"/>
            <a:ext cx="4184651" cy="259228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US" sz="2100" dirty="0">
                <a:latin typeface="Calibri" pitchFamily="34" charset="0"/>
                <a:cs typeface="Calibri" pitchFamily="34" charset="0"/>
              </a:rPr>
              <a:t>The </a:t>
            </a:r>
            <a:r>
              <a:rPr lang="en-US" sz="2100" dirty="0" smtClean="0">
                <a:latin typeface="Calibri" pitchFamily="34" charset="0"/>
                <a:cs typeface="Calibri" pitchFamily="34" charset="0"/>
              </a:rPr>
              <a:t>Notes </a:t>
            </a:r>
            <a:r>
              <a:rPr lang="en-US" sz="2100" dirty="0">
                <a:latin typeface="Calibri" pitchFamily="34" charset="0"/>
                <a:cs typeface="Calibri" pitchFamily="34" charset="0"/>
              </a:rPr>
              <a:t>pane appears </a:t>
            </a:r>
            <a:r>
              <a:rPr lang="en-US" sz="2100" dirty="0" smtClean="0">
                <a:latin typeface="Calibri" pitchFamily="34" charset="0"/>
                <a:cs typeface="Calibri" pitchFamily="34" charset="0"/>
              </a:rPr>
              <a:t>in</a:t>
            </a:r>
            <a:endParaRPr lang="en-US" sz="2100" dirty="0"/>
          </a:p>
          <a:p>
            <a:pPr marL="693738" lvl="1" indent="-236538">
              <a:buClr>
                <a:schemeClr val="accent1"/>
              </a:buClr>
              <a:buFont typeface="+mj-lt"/>
              <a:buAutoNum type="alphaLcPeriod"/>
            </a:pPr>
            <a:r>
              <a:rPr lang="en-US" sz="2100" dirty="0" smtClean="0"/>
              <a:t>Slide </a:t>
            </a:r>
            <a:r>
              <a:rPr lang="en-US" sz="2100" dirty="0"/>
              <a:t>Show view.</a:t>
            </a:r>
          </a:p>
          <a:p>
            <a:pPr marL="693738" lvl="1" indent="-236538">
              <a:buClr>
                <a:schemeClr val="accent1"/>
              </a:buClr>
              <a:buFont typeface="+mj-lt"/>
              <a:buAutoNum type="alphaLcPeriod"/>
            </a:pPr>
            <a:r>
              <a:rPr lang="en-US" sz="2100" dirty="0" smtClean="0"/>
              <a:t>Normal </a:t>
            </a:r>
            <a:r>
              <a:rPr lang="en-US" sz="2100" dirty="0"/>
              <a:t>view.</a:t>
            </a:r>
          </a:p>
          <a:p>
            <a:pPr marL="693738" lvl="1" indent="-236538">
              <a:buClr>
                <a:schemeClr val="accent1"/>
              </a:buClr>
              <a:buFont typeface="+mj-lt"/>
              <a:buAutoNum type="alphaLcPeriod"/>
            </a:pPr>
            <a:r>
              <a:rPr lang="en-US" sz="2100" dirty="0" smtClean="0"/>
              <a:t>Slide </a:t>
            </a:r>
            <a:r>
              <a:rPr lang="en-US" sz="2100" dirty="0"/>
              <a:t>Sorter view.</a:t>
            </a:r>
          </a:p>
          <a:p>
            <a:pPr marL="693738" lvl="1" indent="-236538">
              <a:buClr>
                <a:schemeClr val="accent1"/>
              </a:buClr>
              <a:buFont typeface="+mj-lt"/>
              <a:buAutoNum type="alphaLcPeriod"/>
            </a:pPr>
            <a:r>
              <a:rPr lang="en-US" sz="2100" dirty="0" smtClean="0"/>
              <a:t>all </a:t>
            </a:r>
            <a:r>
              <a:rPr lang="en-US" sz="2100" dirty="0"/>
              <a:t>views.</a:t>
            </a:r>
            <a:endParaRPr lang="en-CA" sz="2100" dirty="0"/>
          </a:p>
        </p:txBody>
      </p:sp>
      <p:sp>
        <p:nvSpPr>
          <p:cNvPr id="10" name="Content Placeholder 5"/>
          <p:cNvSpPr txBox="1">
            <a:spLocks/>
          </p:cNvSpPr>
          <p:nvPr/>
        </p:nvSpPr>
        <p:spPr>
          <a:xfrm>
            <a:off x="4710270"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US" sz="2100" dirty="0"/>
              <a:t>Layouts can </a:t>
            </a:r>
            <a:r>
              <a:rPr lang="en-US" sz="2100" dirty="0" smtClean="0"/>
              <a:t>include </a:t>
            </a:r>
            <a:endParaRPr lang="en-US" sz="2100" dirty="0"/>
          </a:p>
          <a:p>
            <a:pPr marL="693738" lvl="1" indent="-236538"/>
            <a:r>
              <a:rPr lang="en-US" sz="2100" dirty="0"/>
              <a:t>content placeholders.</a:t>
            </a:r>
          </a:p>
          <a:p>
            <a:pPr marL="693738" lvl="1" indent="-236538"/>
            <a:r>
              <a:rPr lang="en-US" sz="2100" dirty="0" smtClean="0"/>
              <a:t>title </a:t>
            </a:r>
            <a:r>
              <a:rPr lang="en-US" sz="2100" dirty="0"/>
              <a:t>placeholders.</a:t>
            </a:r>
          </a:p>
          <a:p>
            <a:pPr marL="693738" lvl="1" indent="-236538"/>
            <a:r>
              <a:rPr lang="en-US" sz="2100" dirty="0" smtClean="0"/>
              <a:t>subtitle </a:t>
            </a:r>
            <a:r>
              <a:rPr lang="en-US" sz="2100" dirty="0"/>
              <a:t>placeholders.</a:t>
            </a:r>
          </a:p>
          <a:p>
            <a:pPr marL="693738" lvl="1" indent="-236538"/>
            <a:r>
              <a:rPr lang="en-US" sz="2100" dirty="0" smtClean="0"/>
              <a:t>All </a:t>
            </a:r>
            <a:r>
              <a:rPr lang="en-US" sz="2100" dirty="0"/>
              <a:t>of the above</a:t>
            </a:r>
            <a:endParaRPr lang="en-CA" sz="2100" dirty="0"/>
          </a:p>
        </p:txBody>
      </p:sp>
      <p:sp>
        <p:nvSpPr>
          <p:cNvPr id="11" name="TextBox 10"/>
          <p:cNvSpPr txBox="1"/>
          <p:nvPr/>
        </p:nvSpPr>
        <p:spPr>
          <a:xfrm>
            <a:off x="3305030" y="3017563"/>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47864" y="599039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629538" y="3024315"/>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TextBox 13"/>
          <p:cNvSpPr txBox="1"/>
          <p:nvPr/>
        </p:nvSpPr>
        <p:spPr>
          <a:xfrm>
            <a:off x="7592092" y="5671472"/>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5" name="TextBox 14"/>
          <p:cNvSpPr txBox="1"/>
          <p:nvPr/>
        </p:nvSpPr>
        <p:spPr>
          <a:xfrm>
            <a:off x="7592092" y="5990396"/>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9340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3" end="3"/>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4"/>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0">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84180"/>
            <a:ext cx="9144000" cy="769441"/>
          </a:xfrm>
          <a:prstGeom prst="rect">
            <a:avLst/>
          </a:prstGeom>
          <a:noFill/>
        </p:spPr>
        <p:txBody>
          <a:bodyPr wrap="square" rtlCol="0">
            <a:spAutoFit/>
          </a:bodyPr>
          <a:lstStyle/>
          <a:p>
            <a:pPr algn="ctr"/>
            <a:r>
              <a:rPr lang="en-US" sz="4400" b="1" dirty="0" smtClean="0"/>
              <a:t>Task Summary</a:t>
            </a:r>
            <a:endParaRPr lang="en-US" sz="44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43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922592" y="1356360"/>
            <a:ext cx="5486400" cy="4999990"/>
          </a:xfrm>
          <a:prstGeom prst="rect">
            <a:avLst/>
          </a:prstGeom>
          <a:noFill/>
          <a:ln>
            <a:noFill/>
          </a:ln>
        </p:spPr>
      </p:pic>
    </p:spTree>
    <p:extLst>
      <p:ext uri="{BB962C8B-B14F-4D97-AF65-F5344CB8AC3E}">
        <p14:creationId xmlns:p14="http://schemas.microsoft.com/office/powerpoint/2010/main" val="166333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437840"/>
            <a:ext cx="9144000" cy="615553"/>
          </a:xfrm>
          <a:prstGeom prst="rect">
            <a:avLst/>
          </a:prstGeom>
          <a:noFill/>
        </p:spPr>
        <p:txBody>
          <a:bodyPr wrap="square" rtlCol="0">
            <a:spAutoFit/>
          </a:bodyPr>
          <a:lstStyle/>
          <a:p>
            <a:pPr algn="ctr"/>
            <a:r>
              <a:rPr lang="en-US" sz="3200" b="1" dirty="0"/>
              <a:t>Chapter 1 </a:t>
            </a:r>
            <a:r>
              <a:rPr lang="en-US" sz="3400" b="1" dirty="0"/>
              <a:t>Introduction</a:t>
            </a:r>
            <a:r>
              <a:rPr lang="en-US" sz="3200" b="1" dirty="0" smtClean="0"/>
              <a:t>: Creating a Presentation</a:t>
            </a:r>
            <a:endParaRPr lang="en-US" sz="32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1214651" y="1288332"/>
            <a:ext cx="6260123" cy="4770537"/>
          </a:xfrm>
          <a:prstGeom prst="rect">
            <a:avLst/>
          </a:prstGeom>
        </p:spPr>
        <p:txBody>
          <a:bodyPr wrap="square">
            <a:spAutoFit/>
          </a:bodyPr>
          <a:lstStyle/>
          <a:p>
            <a:pPr marL="457200" indent="-457200">
              <a:spcAft>
                <a:spcPts val="600"/>
              </a:spcAft>
              <a:buFont typeface="Arial" pitchFamily="34" charset="0"/>
              <a:buChar char="•"/>
            </a:pPr>
            <a:r>
              <a:rPr lang="en-US" sz="3200" dirty="0" smtClean="0"/>
              <a:t>To create slides </a:t>
            </a:r>
          </a:p>
          <a:p>
            <a:pPr marL="742950" lvl="1" indent="-285750">
              <a:spcAft>
                <a:spcPts val="600"/>
              </a:spcAft>
              <a:buFont typeface="Arial"/>
              <a:buChar char="–"/>
            </a:pPr>
            <a:r>
              <a:rPr lang="en-US" sz="2600" dirty="0">
                <a:solidFill>
                  <a:prstClr val="black"/>
                </a:solidFill>
              </a:rPr>
              <a:t>Start with a blank </a:t>
            </a:r>
            <a:r>
              <a:rPr lang="en-US" sz="2600" dirty="0" smtClean="0">
                <a:solidFill>
                  <a:prstClr val="black"/>
                </a:solidFill>
              </a:rPr>
              <a:t>presentation</a:t>
            </a:r>
          </a:p>
          <a:p>
            <a:pPr marL="742950" lvl="1" indent="-285750">
              <a:spcAft>
                <a:spcPts val="600"/>
              </a:spcAft>
              <a:buFont typeface="Arial"/>
              <a:buChar char="–"/>
            </a:pPr>
            <a:r>
              <a:rPr lang="en-US" sz="2600" dirty="0" smtClean="0">
                <a:solidFill>
                  <a:prstClr val="black"/>
                </a:solidFill>
              </a:rPr>
              <a:t>Organize </a:t>
            </a:r>
            <a:r>
              <a:rPr lang="en-US" sz="2600" dirty="0">
                <a:solidFill>
                  <a:prstClr val="black"/>
                </a:solidFill>
              </a:rPr>
              <a:t>the presentation and use layouts</a:t>
            </a:r>
          </a:p>
          <a:p>
            <a:pPr marL="742950" lvl="1" indent="-285750">
              <a:spcAft>
                <a:spcPts val="600"/>
              </a:spcAft>
              <a:buFont typeface="Arial"/>
              <a:buChar char="–"/>
            </a:pPr>
            <a:r>
              <a:rPr lang="en-US" sz="2600" dirty="0" smtClean="0">
                <a:solidFill>
                  <a:prstClr val="black"/>
                </a:solidFill>
              </a:rPr>
              <a:t>Use Designs </a:t>
            </a:r>
            <a:r>
              <a:rPr lang="en-US" sz="2600" dirty="0">
                <a:solidFill>
                  <a:prstClr val="black"/>
                </a:solidFill>
              </a:rPr>
              <a:t>and color schemes to add visual appeal</a:t>
            </a:r>
          </a:p>
          <a:p>
            <a:pPr marL="342900" lvl="0" indent="-342900">
              <a:spcAft>
                <a:spcPts val="600"/>
              </a:spcAft>
              <a:buFont typeface="Arial"/>
              <a:buChar char="•"/>
            </a:pPr>
            <a:r>
              <a:rPr lang="en-US" sz="3000" dirty="0" smtClean="0">
                <a:solidFill>
                  <a:prstClr val="black"/>
                </a:solidFill>
              </a:rPr>
              <a:t>Enter </a:t>
            </a:r>
            <a:r>
              <a:rPr lang="en-US" sz="3000" dirty="0">
                <a:solidFill>
                  <a:prstClr val="black"/>
                </a:solidFill>
              </a:rPr>
              <a:t>and edit text</a:t>
            </a:r>
          </a:p>
          <a:p>
            <a:pPr marL="742950" lvl="1" indent="-285750">
              <a:spcAft>
                <a:spcPts val="600"/>
              </a:spcAft>
              <a:buFont typeface="Arial"/>
              <a:buChar char="–"/>
            </a:pPr>
            <a:r>
              <a:rPr lang="en-US" sz="2600" dirty="0">
                <a:solidFill>
                  <a:prstClr val="black"/>
                </a:solidFill>
              </a:rPr>
              <a:t>Change text, select it, and move or copy </a:t>
            </a:r>
            <a:r>
              <a:rPr lang="en-US" sz="2600" dirty="0" smtClean="0">
                <a:solidFill>
                  <a:prstClr val="black"/>
                </a:solidFill>
              </a:rPr>
              <a:t>it </a:t>
            </a:r>
            <a:endParaRPr lang="en-US" sz="2600" dirty="0">
              <a:solidFill>
                <a:prstClr val="black"/>
              </a:solidFill>
            </a:endParaRPr>
          </a:p>
          <a:p>
            <a:pPr marL="342900" lvl="0" indent="-342900">
              <a:spcAft>
                <a:spcPts val="600"/>
              </a:spcAft>
              <a:buFont typeface="Arial"/>
              <a:buChar char="•"/>
            </a:pPr>
            <a:r>
              <a:rPr lang="en-US" sz="3000" dirty="0" smtClean="0">
                <a:solidFill>
                  <a:prstClr val="black"/>
                </a:solidFill>
              </a:rPr>
              <a:t>Check spelling</a:t>
            </a:r>
            <a:endParaRPr lang="en-US" sz="3200" dirty="0" smtClean="0"/>
          </a:p>
        </p:txBody>
      </p:sp>
    </p:spTree>
    <p:extLst>
      <p:ext uri="{BB962C8B-B14F-4D97-AF65-F5344CB8AC3E}">
        <p14:creationId xmlns:p14="http://schemas.microsoft.com/office/powerpoint/2010/main" val="374907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 y="356093"/>
            <a:ext cx="9144000" cy="646331"/>
          </a:xfrm>
          <a:prstGeom prst="rect">
            <a:avLst/>
          </a:prstGeom>
          <a:noFill/>
        </p:spPr>
        <p:txBody>
          <a:bodyPr wrap="square" rtlCol="0">
            <a:spAutoFit/>
          </a:bodyPr>
          <a:lstStyle/>
          <a:p>
            <a:pPr algn="ctr"/>
            <a:r>
              <a:rPr lang="en-US" sz="3600" b="1" dirty="0">
                <a:latin typeface="+mj-lt"/>
                <a:ea typeface="+mj-ea"/>
                <a:cs typeface="+mj-cs"/>
              </a:rPr>
              <a:t>Skill 1: Change Formatting in Slide Master View</a:t>
            </a:r>
          </a:p>
        </p:txBody>
      </p:sp>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4" name="Rectangle 3"/>
          <p:cNvSpPr/>
          <p:nvPr/>
        </p:nvSpPr>
        <p:spPr>
          <a:xfrm>
            <a:off x="614147" y="1503725"/>
            <a:ext cx="7779223" cy="4493538"/>
          </a:xfrm>
          <a:prstGeom prst="rect">
            <a:avLst/>
          </a:prstGeom>
        </p:spPr>
        <p:txBody>
          <a:bodyPr wrap="square">
            <a:spAutoFit/>
          </a:bodyPr>
          <a:lstStyle/>
          <a:p>
            <a:pPr marL="457200" indent="-457200">
              <a:buFont typeface="Arial" pitchFamily="34" charset="0"/>
              <a:buChar char="•"/>
            </a:pPr>
            <a:r>
              <a:rPr lang="en-US" sz="2600" dirty="0"/>
              <a:t>Click the Start button on the Windows taskbar.</a:t>
            </a:r>
          </a:p>
          <a:p>
            <a:pPr marL="457200" indent="-457200">
              <a:buFont typeface="Arial" pitchFamily="34" charset="0"/>
              <a:buChar char="•"/>
            </a:pPr>
            <a:r>
              <a:rPr lang="en-US" sz="2600" dirty="0" smtClean="0"/>
              <a:t>Point </a:t>
            </a:r>
            <a:r>
              <a:rPr lang="en-US" sz="2600" dirty="0"/>
              <a:t>to </a:t>
            </a:r>
            <a:r>
              <a:rPr lang="en-US" sz="2600" i="1" dirty="0"/>
              <a:t>All Programs</a:t>
            </a:r>
            <a:r>
              <a:rPr lang="en-US" sz="2600" dirty="0"/>
              <a:t>.</a:t>
            </a:r>
          </a:p>
          <a:p>
            <a:pPr marL="457200" indent="-457200">
              <a:buFont typeface="Arial" pitchFamily="34" charset="0"/>
              <a:buChar char="•"/>
            </a:pPr>
            <a:r>
              <a:rPr lang="en-US" sz="2600" dirty="0" smtClean="0"/>
              <a:t>Click </a:t>
            </a:r>
            <a:r>
              <a:rPr lang="en-US" sz="2600" i="1" dirty="0"/>
              <a:t>Microsoft Office </a:t>
            </a:r>
            <a:r>
              <a:rPr lang="en-US" sz="2600" dirty="0"/>
              <a:t>and then click </a:t>
            </a:r>
            <a:r>
              <a:rPr lang="en-US" sz="2600" i="1" dirty="0"/>
              <a:t>Microsoft PowerPoint 2010 </a:t>
            </a:r>
            <a:r>
              <a:rPr lang="en-US" sz="2600" dirty="0"/>
              <a:t>on the </a:t>
            </a:r>
            <a:r>
              <a:rPr lang="en-US" sz="2600" dirty="0" smtClean="0"/>
              <a:t>list of </a:t>
            </a:r>
            <a:r>
              <a:rPr lang="en-US" sz="2600" dirty="0"/>
              <a:t>applications that appears in the menu. A blank presentation opens </a:t>
            </a:r>
            <a:r>
              <a:rPr lang="en-US" sz="2600" dirty="0" smtClean="0"/>
              <a:t>in Normal </a:t>
            </a:r>
            <a:r>
              <a:rPr lang="en-US" sz="2600" dirty="0"/>
              <a:t>view with the Home tab displayed.</a:t>
            </a:r>
          </a:p>
          <a:p>
            <a:pPr marL="457200" indent="-457200">
              <a:buFont typeface="Arial" pitchFamily="34" charset="0"/>
              <a:buChar char="•"/>
            </a:pPr>
            <a:r>
              <a:rPr lang="en-US" sz="2600" dirty="0" smtClean="0"/>
              <a:t>Click </a:t>
            </a:r>
            <a:r>
              <a:rPr lang="en-US" sz="2600" dirty="0"/>
              <a:t>the New Slide button in the Slides group on the Home tab. The </a:t>
            </a:r>
            <a:r>
              <a:rPr lang="en-US" sz="2600" dirty="0" smtClean="0"/>
              <a:t>new slide </a:t>
            </a:r>
            <a:r>
              <a:rPr lang="en-US" sz="2600" dirty="0"/>
              <a:t>appears with a title placeholder on top and a content </a:t>
            </a:r>
            <a:r>
              <a:rPr lang="en-US" sz="2600" dirty="0" smtClean="0"/>
              <a:t>placeholder below</a:t>
            </a:r>
            <a:r>
              <a:rPr lang="en-US" sz="2600" dirty="0"/>
              <a:t>.</a:t>
            </a:r>
          </a:p>
          <a:p>
            <a:pPr marL="457200" indent="-457200">
              <a:buFont typeface="Arial" pitchFamily="34" charset="0"/>
              <a:buChar char="•"/>
            </a:pPr>
            <a:r>
              <a:rPr lang="en-US" sz="2600" dirty="0" smtClean="0"/>
              <a:t>Click </a:t>
            </a:r>
            <a:r>
              <a:rPr lang="en-US" sz="2600" dirty="0"/>
              <a:t>the File tab, click the Save As button, </a:t>
            </a:r>
            <a:r>
              <a:rPr lang="en-US" sz="2600" dirty="0" smtClean="0"/>
              <a:t>and </a:t>
            </a:r>
            <a:r>
              <a:rPr lang="en-US" sz="2600" dirty="0"/>
              <a:t>then </a:t>
            </a:r>
            <a:r>
              <a:rPr lang="en-US" sz="2600" dirty="0" smtClean="0"/>
              <a:t>Save</a:t>
            </a:r>
            <a:r>
              <a:rPr lang="en-US" sz="2600" dirty="0"/>
              <a:t>.</a:t>
            </a:r>
          </a:p>
        </p:txBody>
      </p:sp>
    </p:spTree>
    <p:extLst>
      <p:ext uri="{BB962C8B-B14F-4D97-AF65-F5344CB8AC3E}">
        <p14:creationId xmlns:p14="http://schemas.microsoft.com/office/powerpoint/2010/main" val="1091805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9" name="Picture 8" descr="ftp://ftp.emcp.com/GuidelinesOfc2010/ScreenCaptures-andPDFs/M8%20MSPowerPoint2010/M8-C1/PT1-Sk1-Fig1-2.jpg"/>
          <p:cNvPicPr/>
          <p:nvPr/>
        </p:nvPicPr>
        <p:blipFill>
          <a:blip r:embed="rId4">
            <a:extLst>
              <a:ext uri="{28A0092B-C50C-407E-A947-70E740481C1C}">
                <a14:useLocalDpi xmlns:a14="http://schemas.microsoft.com/office/drawing/2010/main" val="0"/>
              </a:ext>
            </a:extLst>
          </a:blip>
          <a:srcRect/>
          <a:stretch>
            <a:fillRect/>
          </a:stretch>
        </p:blipFill>
        <p:spPr bwMode="auto">
          <a:xfrm>
            <a:off x="3485832" y="1040130"/>
            <a:ext cx="2172335" cy="4777740"/>
          </a:xfrm>
          <a:prstGeom prst="rect">
            <a:avLst/>
          </a:prstGeom>
          <a:noFill/>
          <a:ln>
            <a:noFill/>
          </a:ln>
        </p:spPr>
      </p:pic>
      <p:sp>
        <p:nvSpPr>
          <p:cNvPr id="10" name="Line Callout 2 (Accent Bar) 9"/>
          <p:cNvSpPr/>
          <p:nvPr/>
        </p:nvSpPr>
        <p:spPr>
          <a:xfrm>
            <a:off x="1293052" y="5072190"/>
            <a:ext cx="1532390" cy="844848"/>
          </a:xfrm>
          <a:prstGeom prst="accentCallout2">
            <a:avLst>
              <a:gd name="adj1" fmla="val 3194"/>
              <a:gd name="adj2" fmla="val 109849"/>
              <a:gd name="adj3" fmla="val 24820"/>
              <a:gd name="adj4" fmla="val 110124"/>
              <a:gd name="adj5" fmla="val 76848"/>
              <a:gd name="adj6" fmla="val 14944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Start button </a:t>
            </a:r>
            <a:endParaRPr lang="en-US" sz="1600" dirty="0"/>
          </a:p>
        </p:txBody>
      </p:sp>
      <p:sp>
        <p:nvSpPr>
          <p:cNvPr id="8" name="Line Callout 1 (Border and Accent Bar) 7"/>
          <p:cNvSpPr/>
          <p:nvPr/>
        </p:nvSpPr>
        <p:spPr>
          <a:xfrm>
            <a:off x="6056717" y="3983048"/>
            <a:ext cx="1886279" cy="834614"/>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Microsoft PowerPoint </a:t>
            </a:r>
            <a:r>
              <a:rPr lang="en-US" dirty="0" smtClean="0"/>
              <a:t>2010</a:t>
            </a:r>
            <a:endParaRPr lang="en-US" sz="1600" dirty="0"/>
          </a:p>
        </p:txBody>
      </p:sp>
    </p:spTree>
    <p:extLst>
      <p:ext uri="{BB962C8B-B14F-4D97-AF65-F5344CB8AC3E}">
        <p14:creationId xmlns:p14="http://schemas.microsoft.com/office/powerpoint/2010/main" val="355205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1/PT1-Sk1-Fig1-3.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2003903" y="1191449"/>
            <a:ext cx="1565030" cy="762000"/>
          </a:xfrm>
          <a:prstGeom prst="accentBorderCallout1">
            <a:avLst>
              <a:gd name="adj1" fmla="val 18750"/>
              <a:gd name="adj2" fmla="val -8333"/>
              <a:gd name="adj3" fmla="val -61940"/>
              <a:gd name="adj4" fmla="val -4686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a:t>
            </a:r>
            <a:r>
              <a:rPr lang="en-US" dirty="0"/>
              <a:t>New Slide </a:t>
            </a:r>
            <a:r>
              <a:rPr lang="en-US" dirty="0" smtClean="0"/>
              <a:t>button</a:t>
            </a:r>
            <a:endParaRPr lang="en-US" dirty="0"/>
          </a:p>
        </p:txBody>
      </p:sp>
      <p:sp>
        <p:nvSpPr>
          <p:cNvPr id="8" name="Line Callout 2 (Accent Bar) 7"/>
          <p:cNvSpPr/>
          <p:nvPr/>
        </p:nvSpPr>
        <p:spPr>
          <a:xfrm>
            <a:off x="723331" y="2879678"/>
            <a:ext cx="1924690" cy="2169994"/>
          </a:xfrm>
          <a:prstGeom prst="accentCallout2">
            <a:avLst>
              <a:gd name="adj1" fmla="val 3194"/>
              <a:gd name="adj2" fmla="val 109849"/>
              <a:gd name="adj3" fmla="val 24820"/>
              <a:gd name="adj4" fmla="val 110124"/>
              <a:gd name="adj5" fmla="val -12400"/>
              <a:gd name="adj6" fmla="val 16075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new slide appears with a title placeholder on top and a content placeholder below</a:t>
            </a:r>
            <a:r>
              <a:rPr lang="en-US" dirty="0" smtClean="0"/>
              <a:t>.</a:t>
            </a:r>
            <a:endParaRPr lang="en-US" dirty="0"/>
          </a:p>
        </p:txBody>
      </p:sp>
    </p:spTree>
    <p:extLst>
      <p:ext uri="{BB962C8B-B14F-4D97-AF65-F5344CB8AC3E}">
        <p14:creationId xmlns:p14="http://schemas.microsoft.com/office/powerpoint/2010/main" val="171200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606800"/>
            <a:ext cx="8243911" cy="24657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MyriadPro-Bold"/>
              </a:rPr>
              <a:t>Opening an Existing </a:t>
            </a:r>
            <a:r>
              <a:rPr lang="en-US" sz="3200" b="1" dirty="0" smtClean="0">
                <a:solidFill>
                  <a:srgbClr val="005FD4"/>
                </a:solidFill>
                <a:latin typeface="MyriadPro-Bold"/>
              </a:rPr>
              <a:t>File  </a:t>
            </a:r>
            <a:r>
              <a:rPr lang="en-US" sz="3200" dirty="0" smtClean="0">
                <a:solidFill>
                  <a:prstClr val="black">
                    <a:tint val="75000"/>
                  </a:prstClr>
                </a:solidFill>
              </a:rPr>
              <a:t>To </a:t>
            </a:r>
            <a:r>
              <a:rPr lang="en-US" sz="3200" dirty="0">
                <a:solidFill>
                  <a:prstClr val="black">
                    <a:tint val="75000"/>
                  </a:prstClr>
                </a:solidFill>
              </a:rPr>
              <a:t>open an</a:t>
            </a:r>
          </a:p>
          <a:p>
            <a:pPr lvl="0" algn="ctr"/>
            <a:r>
              <a:rPr lang="en-US" sz="3200" dirty="0">
                <a:solidFill>
                  <a:prstClr val="black">
                    <a:tint val="75000"/>
                  </a:prstClr>
                </a:solidFill>
              </a:rPr>
              <a:t>existing presentation, open PowerPoint,</a:t>
            </a:r>
          </a:p>
          <a:p>
            <a:pPr lvl="0" algn="ctr"/>
            <a:r>
              <a:rPr lang="en-US" sz="3200" dirty="0">
                <a:solidFill>
                  <a:prstClr val="black">
                    <a:tint val="75000"/>
                  </a:prstClr>
                </a:solidFill>
              </a:rPr>
              <a:t>click the File tab, and then click the Open</a:t>
            </a:r>
          </a:p>
          <a:p>
            <a:pPr lvl="0" algn="ctr"/>
            <a:r>
              <a:rPr lang="en-US" sz="3200" dirty="0">
                <a:solidFill>
                  <a:prstClr val="black">
                    <a:tint val="75000"/>
                  </a:prstClr>
                </a:solidFill>
              </a:rPr>
              <a:t>button.</a:t>
            </a:r>
          </a:p>
        </p:txBody>
      </p:sp>
      <p:pic>
        <p:nvPicPr>
          <p:cNvPr id="7" name="Picture 6" descr="taking-it-further.png"/>
          <p:cNvPicPr>
            <a:picLocks noChangeAspect="1"/>
          </p:cNvPicPr>
          <p:nvPr/>
        </p:nvPicPr>
        <p:blipFill>
          <a:blip r:embed="rId4"/>
          <a:stretch>
            <a:fillRect/>
          </a:stretch>
        </p:blipFill>
        <p:spPr>
          <a:xfrm>
            <a:off x="564055" y="2965984"/>
            <a:ext cx="2940959" cy="4656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25912</TotalTime>
  <Words>4892</Words>
  <Application>Microsoft Office PowerPoint</Application>
  <PresentationFormat>On-screen Show (4:3)</PresentationFormat>
  <Paragraphs>419</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2_Office Theme</vt:lpstr>
      <vt:lpstr>Microsoft® PowerPoint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167</cp:revision>
  <dcterms:created xsi:type="dcterms:W3CDTF">2010-10-15T17:36:57Z</dcterms:created>
  <dcterms:modified xsi:type="dcterms:W3CDTF">2011-01-24T17:52:07Z</dcterms:modified>
</cp:coreProperties>
</file>